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7" d="100"/>
          <a:sy n="87" d="100"/>
        </p:scale>
        <p:origin x="384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0" Type="http://schemas.openxmlformats.org/officeDocument/2006/relationships/tableStyles" Target="tableStyles.xml"/><Relationship Id="rId8" Type="http://schemas.openxmlformats.org/officeDocument/2006/relationships/slide" Target="slides/slide6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82285" y="2411729"/>
            <a:ext cx="6308090" cy="1415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082285" y="4049648"/>
            <a:ext cx="5238115" cy="1049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20" dirty="0"/>
              <a:t>TAO</a:t>
            </a:r>
            <a:r>
              <a:rPr spc="-65" dirty="0"/>
              <a:t> </a:t>
            </a:r>
            <a:r>
              <a:rPr spc="-10" dirty="0"/>
              <a:t>Yida@SUSTECH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20" dirty="0"/>
              <a:t>TAO</a:t>
            </a:r>
            <a:r>
              <a:rPr spc="-65" dirty="0"/>
              <a:t> </a:t>
            </a:r>
            <a:r>
              <a:rPr spc="-10" dirty="0"/>
              <a:t>Yida@SUSTECH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20" dirty="0"/>
              <a:t>TAO</a:t>
            </a:r>
            <a:r>
              <a:rPr spc="-65" dirty="0"/>
              <a:t> </a:t>
            </a:r>
            <a:r>
              <a:rPr spc="-10" dirty="0"/>
              <a:t>Yida@SUSTECH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20" dirty="0"/>
              <a:t>TAO</a:t>
            </a:r>
            <a:r>
              <a:rPr spc="-65" dirty="0"/>
              <a:t> </a:t>
            </a:r>
            <a:r>
              <a:rPr spc="-10" dirty="0"/>
              <a:t>Yida@SUSTECH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20" dirty="0"/>
              <a:t>TAO</a:t>
            </a:r>
            <a:r>
              <a:rPr spc="-65" dirty="0"/>
              <a:t> </a:t>
            </a:r>
            <a:r>
              <a:rPr spc="-10" dirty="0"/>
              <a:t>Yida@SUSTECH</a:t>
            </a: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8741" y="615822"/>
            <a:ext cx="11094516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4821" y="2330092"/>
            <a:ext cx="5067300" cy="2070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20" dirty="0"/>
              <a:t>TAO</a:t>
            </a:r>
            <a:r>
              <a:rPr spc="-65" dirty="0"/>
              <a:t> </a:t>
            </a:r>
            <a:r>
              <a:rPr spc="-10" dirty="0"/>
              <a:t>Yida@SUSTECH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484491" y="6378238"/>
            <a:ext cx="3924934" cy="269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://www.btechsmartclass.com/java/java-Stream.html" TargetMode="External"/><Relationship Id="rId1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liaoxue4fe5ng.com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jpeg"/><Relationship Id="rId1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www.w3schools.com/java/java_files.asp" TargetMode="External"/><Relationship Id="rId2" Type="http://schemas.openxmlformats.org/officeDocument/2006/relationships/image" Target="../media/image71.jpeg"/><Relationship Id="rId1" Type="http://schemas.openxmlformats.org/officeDocument/2006/relationships/image" Target="../media/image70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www.geeksforgeeks.org/difference-between-java-io-and-java-nio/" TargetMode="External"/><Relationship Id="rId2" Type="http://schemas.openxmlformats.org/officeDocument/2006/relationships/image" Target="../media/image73.jpeg"/><Relationship Id="rId1" Type="http://schemas.openxmlformats.org/officeDocument/2006/relationships/image" Target="../media/image72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6.png"/><Relationship Id="rId2" Type="http://schemas.openxmlformats.org/officeDocument/2006/relationships/image" Target="../media/image80.jpeg"/><Relationship Id="rId1" Type="http://schemas.openxmlformats.org/officeDocument/2006/relationships/image" Target="../media/image79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1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3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jpeg"/><Relationship Id="rId1" Type="http://schemas.openxmlformats.org/officeDocument/2006/relationships/image" Target="../media/image8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jpeg"/><Relationship Id="rId1" Type="http://schemas.openxmlformats.org/officeDocument/2006/relationships/image" Target="../media/image93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7.jpeg"/><Relationship Id="rId1" Type="http://schemas.openxmlformats.org/officeDocument/2006/relationships/image" Target="../media/image96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0715625" cy="6858000"/>
            <a:chOff x="0" y="0"/>
            <a:chExt cx="10715625" cy="6858000"/>
          </a:xfrm>
        </p:grpSpPr>
        <p:sp>
          <p:nvSpPr>
            <p:cNvPr id="4" name="object 4"/>
            <p:cNvSpPr/>
            <p:nvPr/>
          </p:nvSpPr>
          <p:spPr>
            <a:xfrm>
              <a:off x="1246632" y="0"/>
              <a:ext cx="9469120" cy="6858000"/>
            </a:xfrm>
            <a:custGeom>
              <a:avLst/>
              <a:gdLst/>
              <a:ahLst/>
              <a:cxnLst/>
              <a:rect l="l" t="t" r="r" b="b"/>
              <a:pathLst>
                <a:path w="9469120" h="6858000">
                  <a:moveTo>
                    <a:pt x="9468612" y="0"/>
                  </a:moveTo>
                  <a:lnTo>
                    <a:pt x="2044065" y="0"/>
                  </a:lnTo>
                  <a:lnTo>
                    <a:pt x="2044445" y="507"/>
                  </a:lnTo>
                  <a:lnTo>
                    <a:pt x="0" y="507"/>
                  </a:lnTo>
                  <a:lnTo>
                    <a:pt x="0" y="6857999"/>
                  </a:lnTo>
                  <a:lnTo>
                    <a:pt x="6292215" y="6857999"/>
                  </a:lnTo>
                  <a:lnTo>
                    <a:pt x="9468612" y="0"/>
                  </a:lnTo>
                  <a:close/>
                </a:path>
              </a:pathLst>
            </a:custGeom>
            <a:solidFill>
              <a:srgbClr val="25252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325610" cy="6858000"/>
            </a:xfrm>
            <a:custGeom>
              <a:avLst/>
              <a:gdLst/>
              <a:ahLst/>
              <a:cxnLst/>
              <a:rect l="l" t="t" r="r" b="b"/>
              <a:pathLst>
                <a:path w="9325610" h="6858000">
                  <a:moveTo>
                    <a:pt x="9325356" y="0"/>
                  </a:moveTo>
                  <a:lnTo>
                    <a:pt x="0" y="0"/>
                  </a:lnTo>
                  <a:lnTo>
                    <a:pt x="0" y="6857520"/>
                  </a:lnTo>
                  <a:lnTo>
                    <a:pt x="1246974" y="6857520"/>
                  </a:lnTo>
                  <a:lnTo>
                    <a:pt x="1246974" y="6857999"/>
                  </a:lnTo>
                  <a:lnTo>
                    <a:pt x="6148832" y="6857999"/>
                  </a:lnTo>
                  <a:lnTo>
                    <a:pt x="932535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3411" y="1950796"/>
            <a:ext cx="1019302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FFFFFF"/>
                </a:solidFill>
              </a:rPr>
              <a:t>Computer</a:t>
            </a:r>
            <a:r>
              <a:rPr sz="4200" spc="-55" dirty="0">
                <a:solidFill>
                  <a:srgbClr val="FFFFFF"/>
                </a:solidFill>
              </a:rPr>
              <a:t> </a:t>
            </a:r>
            <a:r>
              <a:rPr sz="4200" dirty="0">
                <a:solidFill>
                  <a:srgbClr val="FFFFFF"/>
                </a:solidFill>
              </a:rPr>
              <a:t>System</a:t>
            </a:r>
            <a:r>
              <a:rPr sz="4200" spc="-35" dirty="0">
                <a:solidFill>
                  <a:srgbClr val="FFFFFF"/>
                </a:solidFill>
              </a:rPr>
              <a:t> </a:t>
            </a:r>
            <a:r>
              <a:rPr sz="4200" dirty="0">
                <a:solidFill>
                  <a:srgbClr val="FFFFFF"/>
                </a:solidFill>
              </a:rPr>
              <a:t>Design</a:t>
            </a:r>
            <a:r>
              <a:rPr sz="4200" spc="-60" dirty="0">
                <a:solidFill>
                  <a:srgbClr val="FFFFFF"/>
                </a:solidFill>
              </a:rPr>
              <a:t> </a:t>
            </a:r>
            <a:r>
              <a:rPr sz="4200" dirty="0">
                <a:solidFill>
                  <a:srgbClr val="FFFFFF"/>
                </a:solidFill>
              </a:rPr>
              <a:t>&amp;</a:t>
            </a:r>
            <a:r>
              <a:rPr sz="4200" spc="-65" dirty="0">
                <a:solidFill>
                  <a:srgbClr val="FFFFFF"/>
                </a:solidFill>
              </a:rPr>
              <a:t> </a:t>
            </a:r>
            <a:r>
              <a:rPr sz="4200" spc="-10" dirty="0">
                <a:solidFill>
                  <a:srgbClr val="FFFFFF"/>
                </a:solidFill>
              </a:rPr>
              <a:t>Application</a:t>
            </a:r>
            <a:endParaRPr sz="42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883411" y="2856738"/>
            <a:ext cx="5735955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" dirty="0" err="1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计算机系统设计与应用</a:t>
            </a:r>
            <a:r>
              <a:rPr sz="4200" spc="-50" dirty="0" err="1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A</a:t>
            </a:r>
            <a:endParaRPr sz="42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659" y="736219"/>
            <a:ext cx="2977515" cy="130048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spc="-20" dirty="0"/>
              <a:t>Unchecked </a:t>
            </a:r>
            <a:r>
              <a:rPr spc="-10" dirty="0"/>
              <a:t>Exceptions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27659" y="2430907"/>
            <a:ext cx="3753485" cy="195262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0665" marR="122555" indent="-227965">
              <a:lnSpc>
                <a:spcPts val="2160"/>
              </a:lnSpc>
              <a:spcBef>
                <a:spcPts val="37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Will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not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be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checked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by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compilers; Occur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at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runtime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marR="669290" indent="-227965">
              <a:lnSpc>
                <a:spcPts val="2160"/>
              </a:lnSpc>
              <a:spcBef>
                <a:spcPts val="101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Usually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caused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by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logic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errors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programming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marR="5080" indent="-227965">
              <a:lnSpc>
                <a:spcPts val="2160"/>
              </a:lnSpc>
              <a:spcBef>
                <a:spcPts val="9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E.g.,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Consolas" panose="020B0609020204030204"/>
                <a:cs typeface="Consolas" panose="020B0609020204030204"/>
              </a:rPr>
              <a:t>NullPointerException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, </a:t>
            </a:r>
            <a:r>
              <a:rPr sz="2000" spc="-10" dirty="0">
                <a:latin typeface="Consolas" panose="020B0609020204030204"/>
                <a:cs typeface="Consolas" panose="020B0609020204030204"/>
              </a:rPr>
              <a:t>IndexOutOfBoundsException</a:t>
            </a:r>
            <a:endParaRPr sz="2000">
              <a:latin typeface="Consolas" panose="020B0609020204030204"/>
              <a:cs typeface="Consolas" panose="020B060902020403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39055" y="0"/>
            <a:ext cx="7553325" cy="6858000"/>
            <a:chOff x="4639055" y="0"/>
            <a:chExt cx="7553325" cy="6858000"/>
          </a:xfrm>
        </p:grpSpPr>
        <p:sp>
          <p:nvSpPr>
            <p:cNvPr id="5" name="object 5"/>
            <p:cNvSpPr/>
            <p:nvPr/>
          </p:nvSpPr>
          <p:spPr>
            <a:xfrm>
              <a:off x="463905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2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2944" y="6858000"/>
                  </a:lnTo>
                  <a:lnTo>
                    <a:pt x="7552944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059679" y="512063"/>
              <a:ext cx="6707124" cy="58643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6583679" y="0"/>
                  </a:moveTo>
                  <a:lnTo>
                    <a:pt x="0" y="0"/>
                  </a:lnTo>
                  <a:lnTo>
                    <a:pt x="0" y="5739384"/>
                  </a:lnTo>
                  <a:lnTo>
                    <a:pt x="6583679" y="5739384"/>
                  </a:lnTo>
                  <a:lnTo>
                    <a:pt x="6583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0" y="5739384"/>
                  </a:moveTo>
                  <a:lnTo>
                    <a:pt x="6583679" y="5739384"/>
                  </a:lnTo>
                  <a:lnTo>
                    <a:pt x="6583679" y="0"/>
                  </a:lnTo>
                  <a:lnTo>
                    <a:pt x="0" y="0"/>
                  </a:lnTo>
                  <a:lnTo>
                    <a:pt x="0" y="5739384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3972" y="807719"/>
              <a:ext cx="3563112" cy="523951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Catching</a:t>
            </a:r>
            <a:r>
              <a:rPr spc="-75" dirty="0"/>
              <a:t> </a:t>
            </a:r>
            <a:r>
              <a:rPr dirty="0"/>
              <a:t>Multiple</a:t>
            </a:r>
            <a:r>
              <a:rPr spc="-40" dirty="0"/>
              <a:t> </a:t>
            </a:r>
            <a:r>
              <a:rPr spc="-10" dirty="0"/>
              <a:t>Exceptions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98016" y="1702054"/>
            <a:ext cx="5822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9E3C7D"/>
                </a:solidFill>
                <a:latin typeface="Consolas" panose="020B0609020204030204"/>
                <a:cs typeface="Consolas" panose="020B0609020204030204"/>
              </a:rPr>
              <a:t>try</a:t>
            </a:r>
            <a:r>
              <a:rPr sz="1600" spc="-50" dirty="0">
                <a:solidFill>
                  <a:srgbClr val="9E3C7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600" spc="-50" dirty="0">
                <a:latin typeface="Consolas" panose="020B0609020204030204"/>
                <a:cs typeface="Consolas" panose="020B0609020204030204"/>
              </a:rPr>
              <a:t>{</a:t>
            </a:r>
            <a:endParaRPr sz="1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016" y="1955037"/>
            <a:ext cx="380619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6465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onsolas" panose="020B0609020204030204"/>
                <a:cs typeface="Consolas" panose="020B0609020204030204"/>
              </a:rPr>
              <a:t>//</a:t>
            </a:r>
            <a:r>
              <a:rPr sz="1600" spc="-4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dirty="0">
                <a:latin typeface="Consolas" panose="020B0609020204030204"/>
                <a:cs typeface="Consolas" panose="020B0609020204030204"/>
              </a:rPr>
              <a:t>some</a:t>
            </a:r>
            <a:r>
              <a:rPr sz="1600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spc="-20" dirty="0">
                <a:latin typeface="Consolas" panose="020B0609020204030204"/>
                <a:cs typeface="Consolas" panose="020B0609020204030204"/>
              </a:rPr>
              <a:t>code</a:t>
            </a:r>
            <a:endParaRPr sz="1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olas" panose="020B0609020204030204"/>
                <a:cs typeface="Consolas" panose="020B0609020204030204"/>
              </a:rPr>
              <a:t>}</a:t>
            </a:r>
            <a:r>
              <a:rPr sz="1600" spc="-6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spc="-10" dirty="0">
                <a:solidFill>
                  <a:srgbClr val="9E3C7D"/>
                </a:solidFill>
                <a:latin typeface="Consolas" panose="020B0609020204030204"/>
                <a:cs typeface="Consolas" panose="020B0609020204030204"/>
              </a:rPr>
              <a:t>catch</a:t>
            </a:r>
            <a:r>
              <a:rPr sz="1600" spc="-10" dirty="0">
                <a:latin typeface="Consolas" panose="020B0609020204030204"/>
                <a:cs typeface="Consolas" panose="020B0609020204030204"/>
              </a:rPr>
              <a:t>(FileNotFoundException</a:t>
            </a:r>
            <a:r>
              <a:rPr sz="1600" spc="-6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dirty="0">
                <a:latin typeface="Consolas" panose="020B0609020204030204"/>
                <a:cs typeface="Consolas" panose="020B0609020204030204"/>
              </a:rPr>
              <a:t>e)</a:t>
            </a:r>
            <a:r>
              <a:rPr sz="1600" spc="-55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spc="-50" dirty="0">
                <a:latin typeface="Consolas" panose="020B0609020204030204"/>
                <a:cs typeface="Consolas" panose="020B0609020204030204"/>
              </a:rPr>
              <a:t>{</a:t>
            </a:r>
            <a:endParaRPr sz="1600">
              <a:latin typeface="Consolas" panose="020B0609020204030204"/>
              <a:cs typeface="Consolas" panose="020B0609020204030204"/>
            </a:endParaRPr>
          </a:p>
          <a:p>
            <a:pPr marL="457200">
              <a:lnSpc>
                <a:spcPct val="100000"/>
              </a:lnSpc>
            </a:pPr>
            <a:r>
              <a:rPr sz="1600" spc="-10" dirty="0">
                <a:latin typeface="Consolas" panose="020B0609020204030204"/>
                <a:cs typeface="Consolas" panose="020B0609020204030204"/>
              </a:rPr>
              <a:t>logger.log(e);</a:t>
            </a:r>
            <a:endParaRPr sz="1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8016" y="2930779"/>
            <a:ext cx="28060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0" marR="5080" indent="-445135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onsolas" panose="020B0609020204030204"/>
                <a:cs typeface="Consolas" panose="020B0609020204030204"/>
              </a:rPr>
              <a:t>}</a:t>
            </a:r>
            <a:r>
              <a:rPr sz="1600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spc="-10" dirty="0">
                <a:solidFill>
                  <a:srgbClr val="9E3C7D"/>
                </a:solidFill>
                <a:latin typeface="Consolas" panose="020B0609020204030204"/>
                <a:cs typeface="Consolas" panose="020B0609020204030204"/>
              </a:rPr>
              <a:t>catch</a:t>
            </a:r>
            <a:r>
              <a:rPr sz="1600" spc="-10" dirty="0">
                <a:latin typeface="Consolas" panose="020B0609020204030204"/>
                <a:cs typeface="Consolas" panose="020B0609020204030204"/>
              </a:rPr>
              <a:t>(SQLException</a:t>
            </a:r>
            <a:r>
              <a:rPr sz="1600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dirty="0">
                <a:latin typeface="Consolas" panose="020B0609020204030204"/>
                <a:cs typeface="Consolas" panose="020B0609020204030204"/>
              </a:rPr>
              <a:t>e)</a:t>
            </a:r>
            <a:r>
              <a:rPr sz="1600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spc="-50" dirty="0">
                <a:latin typeface="Consolas" panose="020B0609020204030204"/>
                <a:cs typeface="Consolas" panose="020B0609020204030204"/>
              </a:rPr>
              <a:t>{ </a:t>
            </a:r>
            <a:r>
              <a:rPr sz="1600" spc="-10" dirty="0">
                <a:latin typeface="Consolas" panose="020B0609020204030204"/>
                <a:cs typeface="Consolas" panose="020B0609020204030204"/>
              </a:rPr>
              <a:t>logger.log(e);</a:t>
            </a:r>
            <a:endParaRPr sz="1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8016" y="3661994"/>
            <a:ext cx="314007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onsolas" panose="020B0609020204030204"/>
                <a:cs typeface="Consolas" panose="020B0609020204030204"/>
              </a:rPr>
              <a:t>}</a:t>
            </a:r>
            <a:r>
              <a:rPr sz="1600" spc="-5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spc="-10" dirty="0">
                <a:solidFill>
                  <a:srgbClr val="9E3C7D"/>
                </a:solidFill>
                <a:latin typeface="Consolas" panose="020B0609020204030204"/>
                <a:cs typeface="Consolas" panose="020B0609020204030204"/>
              </a:rPr>
              <a:t>catch</a:t>
            </a:r>
            <a:r>
              <a:rPr sz="1600" spc="-10" dirty="0">
                <a:latin typeface="Consolas" panose="020B0609020204030204"/>
                <a:cs typeface="Consolas" panose="020B0609020204030204"/>
              </a:rPr>
              <a:t>(SocketException</a:t>
            </a:r>
            <a:r>
              <a:rPr sz="1600" spc="-45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dirty="0">
                <a:latin typeface="Consolas" panose="020B0609020204030204"/>
                <a:cs typeface="Consolas" panose="020B0609020204030204"/>
              </a:rPr>
              <a:t>e)</a:t>
            </a:r>
            <a:r>
              <a:rPr sz="1600" spc="-50" dirty="0">
                <a:latin typeface="Consolas" panose="020B0609020204030204"/>
                <a:cs typeface="Consolas" panose="020B0609020204030204"/>
              </a:rPr>
              <a:t> {</a:t>
            </a:r>
            <a:endParaRPr sz="1600">
              <a:latin typeface="Consolas" panose="020B0609020204030204"/>
              <a:cs typeface="Consolas" panose="020B0609020204030204"/>
            </a:endParaRPr>
          </a:p>
          <a:p>
            <a:pPr marL="4572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onsolas" panose="020B0609020204030204"/>
                <a:cs typeface="Consolas" panose="020B0609020204030204"/>
              </a:rPr>
              <a:t>logger.log(e);</a:t>
            </a:r>
            <a:endParaRPr sz="1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olas" panose="020B0609020204030204"/>
                <a:cs typeface="Consolas" panose="020B0609020204030204"/>
              </a:rPr>
              <a:t>}</a:t>
            </a:r>
            <a:endParaRPr sz="1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83371" y="1717929"/>
            <a:ext cx="5822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9E3C7D"/>
                </a:solidFill>
                <a:latin typeface="Consolas" panose="020B0609020204030204"/>
                <a:cs typeface="Consolas" panose="020B0609020204030204"/>
              </a:rPr>
              <a:t>try</a:t>
            </a:r>
            <a:r>
              <a:rPr sz="1600" spc="-50" dirty="0">
                <a:solidFill>
                  <a:srgbClr val="9E3C7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600" spc="-50" dirty="0">
                <a:latin typeface="Consolas" panose="020B0609020204030204"/>
                <a:cs typeface="Consolas" panose="020B0609020204030204"/>
              </a:rPr>
              <a:t>{</a:t>
            </a:r>
            <a:endParaRPr sz="1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98026" y="1961768"/>
            <a:ext cx="13608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onsolas" panose="020B0609020204030204"/>
                <a:cs typeface="Consolas" panose="020B0609020204030204"/>
              </a:rPr>
              <a:t>//</a:t>
            </a:r>
            <a:r>
              <a:rPr sz="1600" spc="-45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dirty="0">
                <a:latin typeface="Consolas" panose="020B0609020204030204"/>
                <a:cs typeface="Consolas" panose="020B0609020204030204"/>
              </a:rPr>
              <a:t>some</a:t>
            </a:r>
            <a:r>
              <a:rPr sz="1600" spc="-4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spc="-20" dirty="0">
                <a:latin typeface="Consolas" panose="020B0609020204030204"/>
                <a:cs typeface="Consolas" panose="020B0609020204030204"/>
              </a:rPr>
              <a:t>code</a:t>
            </a:r>
            <a:endParaRPr sz="1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83371" y="2449448"/>
            <a:ext cx="24726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onsolas" panose="020B0609020204030204"/>
                <a:cs typeface="Consolas" panose="020B0609020204030204"/>
              </a:rPr>
              <a:t>}</a:t>
            </a:r>
            <a:r>
              <a:rPr sz="1600" spc="-8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dirty="0">
                <a:solidFill>
                  <a:srgbClr val="9E3C7D"/>
                </a:solidFill>
                <a:latin typeface="Consolas" panose="020B0609020204030204"/>
                <a:cs typeface="Consolas" panose="020B0609020204030204"/>
              </a:rPr>
              <a:t>catch</a:t>
            </a:r>
            <a:r>
              <a:rPr sz="1600" dirty="0">
                <a:latin typeface="Consolas" panose="020B0609020204030204"/>
                <a:cs typeface="Consolas" panose="020B0609020204030204"/>
              </a:rPr>
              <a:t>(Exception</a:t>
            </a:r>
            <a:r>
              <a:rPr sz="1600" spc="-8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dirty="0">
                <a:latin typeface="Consolas" panose="020B0609020204030204"/>
                <a:cs typeface="Consolas" panose="020B0609020204030204"/>
              </a:rPr>
              <a:t>e)</a:t>
            </a:r>
            <a:r>
              <a:rPr sz="1600" spc="-75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spc="-50" dirty="0">
                <a:latin typeface="Consolas" panose="020B0609020204030204"/>
                <a:cs typeface="Consolas" panose="020B0609020204030204"/>
              </a:rPr>
              <a:t>{</a:t>
            </a:r>
            <a:endParaRPr sz="1600">
              <a:latin typeface="Consolas" panose="020B0609020204030204"/>
              <a:cs typeface="Consolas" panose="020B0609020204030204"/>
            </a:endParaRPr>
          </a:p>
          <a:p>
            <a:pPr marL="3175" algn="ctr">
              <a:lnSpc>
                <a:spcPct val="100000"/>
              </a:lnSpc>
            </a:pPr>
            <a:r>
              <a:rPr sz="1600" spc="-10" dirty="0">
                <a:latin typeface="Consolas" panose="020B0609020204030204"/>
                <a:cs typeface="Consolas" panose="020B0609020204030204"/>
              </a:rPr>
              <a:t>logger.log(e);</a:t>
            </a:r>
            <a:endParaRPr sz="1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3371" y="3181349"/>
            <a:ext cx="137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onsolas" panose="020B0609020204030204"/>
                <a:cs typeface="Consolas" panose="020B0609020204030204"/>
              </a:rPr>
              <a:t>}</a:t>
            </a:r>
            <a:endParaRPr sz="1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69585" y="3036570"/>
            <a:ext cx="2411095" cy="76200"/>
          </a:xfrm>
          <a:custGeom>
            <a:avLst/>
            <a:gdLst/>
            <a:ahLst/>
            <a:cxnLst/>
            <a:rect l="l" t="t" r="r" b="b"/>
            <a:pathLst>
              <a:path w="2411095" h="76200">
                <a:moveTo>
                  <a:pt x="2334514" y="0"/>
                </a:moveTo>
                <a:lnTo>
                  <a:pt x="2334514" y="76200"/>
                </a:lnTo>
                <a:lnTo>
                  <a:pt x="2391664" y="47625"/>
                </a:lnTo>
                <a:lnTo>
                  <a:pt x="2347214" y="47625"/>
                </a:lnTo>
                <a:lnTo>
                  <a:pt x="2347214" y="28575"/>
                </a:lnTo>
                <a:lnTo>
                  <a:pt x="2391664" y="28575"/>
                </a:lnTo>
                <a:lnTo>
                  <a:pt x="2334514" y="0"/>
                </a:lnTo>
                <a:close/>
              </a:path>
              <a:path w="2411095" h="76200">
                <a:moveTo>
                  <a:pt x="233451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2334514" y="47625"/>
                </a:lnTo>
                <a:lnTo>
                  <a:pt x="2334514" y="28575"/>
                </a:lnTo>
                <a:close/>
              </a:path>
              <a:path w="2411095" h="76200">
                <a:moveTo>
                  <a:pt x="2391664" y="28575"/>
                </a:moveTo>
                <a:lnTo>
                  <a:pt x="2347214" y="28575"/>
                </a:lnTo>
                <a:lnTo>
                  <a:pt x="2347214" y="47625"/>
                </a:lnTo>
                <a:lnTo>
                  <a:pt x="2391664" y="47625"/>
                </a:lnTo>
                <a:lnTo>
                  <a:pt x="2410714" y="38100"/>
                </a:lnTo>
                <a:lnTo>
                  <a:pt x="2391664" y="2857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553836" y="2219325"/>
            <a:ext cx="164909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AFEF"/>
                </a:solidFill>
                <a:latin typeface="Comic Sans MS" panose="030F0702030302020204"/>
                <a:cs typeface="Comic Sans MS" panose="030F0702030302020204"/>
              </a:rPr>
              <a:t>Why</a:t>
            </a:r>
            <a:r>
              <a:rPr sz="2000" spc="-30" dirty="0">
                <a:solidFill>
                  <a:srgbClr val="00AFEF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dirty="0">
                <a:solidFill>
                  <a:srgbClr val="00AFEF"/>
                </a:solidFill>
                <a:latin typeface="Comic Sans MS" panose="030F0702030302020204"/>
                <a:cs typeface="Comic Sans MS" panose="030F0702030302020204"/>
              </a:rPr>
              <a:t>not</a:t>
            </a:r>
            <a:r>
              <a:rPr sz="2000" spc="-20" dirty="0">
                <a:solidFill>
                  <a:srgbClr val="00AFEF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spc="-25" dirty="0">
                <a:solidFill>
                  <a:srgbClr val="00AFEF"/>
                </a:solidFill>
                <a:latin typeface="Comic Sans MS" panose="030F0702030302020204"/>
                <a:cs typeface="Comic Sans MS" panose="030F0702030302020204"/>
              </a:rPr>
              <a:t>the </a:t>
            </a:r>
            <a:r>
              <a:rPr sz="2000" dirty="0">
                <a:solidFill>
                  <a:srgbClr val="00AFEF"/>
                </a:solidFill>
                <a:latin typeface="Comic Sans MS" panose="030F0702030302020204"/>
                <a:cs typeface="Comic Sans MS" panose="030F0702030302020204"/>
              </a:rPr>
              <a:t>simpler</a:t>
            </a:r>
            <a:r>
              <a:rPr sz="2000" spc="-10" dirty="0">
                <a:solidFill>
                  <a:srgbClr val="00AFEF"/>
                </a:solidFill>
                <a:latin typeface="Comic Sans MS" panose="030F0702030302020204"/>
                <a:cs typeface="Comic Sans MS" panose="030F0702030302020204"/>
              </a:rPr>
              <a:t> code?</a:t>
            </a:r>
            <a:endParaRPr sz="20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13" name="object 13"/>
          <p:cNvSpPr txBox="1"/>
          <p:nvPr/>
        </p:nvSpPr>
        <p:spPr>
          <a:xfrm>
            <a:off x="1207109" y="5013197"/>
            <a:ext cx="10034905" cy="1431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latin typeface="Consolas" panose="020B0609020204030204"/>
                <a:cs typeface="Consolas" panose="020B0609020204030204"/>
              </a:rPr>
              <a:t>catch</a:t>
            </a:r>
            <a:r>
              <a:rPr sz="2300" spc="-75" dirty="0">
                <a:latin typeface="Consolas" panose="020B0609020204030204"/>
                <a:cs typeface="Consolas" panose="020B0609020204030204"/>
              </a:rPr>
              <a:t> </a:t>
            </a:r>
            <a:r>
              <a:rPr sz="2300" dirty="0">
                <a:latin typeface="Consolas" panose="020B0609020204030204"/>
                <a:cs typeface="Consolas" panose="020B0609020204030204"/>
              </a:rPr>
              <a:t>(Exception</a:t>
            </a:r>
            <a:r>
              <a:rPr sz="2300" spc="-65" dirty="0">
                <a:latin typeface="Consolas" panose="020B0609020204030204"/>
                <a:cs typeface="Consolas" panose="020B0609020204030204"/>
              </a:rPr>
              <a:t> </a:t>
            </a:r>
            <a:r>
              <a:rPr sz="2300" dirty="0">
                <a:latin typeface="Consolas" panose="020B0609020204030204"/>
                <a:cs typeface="Consolas" panose="020B0609020204030204"/>
              </a:rPr>
              <a:t>e)</a:t>
            </a:r>
            <a:r>
              <a:rPr sz="2300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3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often</a:t>
            </a:r>
            <a:r>
              <a:rPr sz="23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considered</a:t>
            </a:r>
            <a:r>
              <a:rPr sz="23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3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bad</a:t>
            </a:r>
            <a:r>
              <a:rPr sz="23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spc="-10" dirty="0">
                <a:latin typeface="微软雅黑" panose="020B0503020204020204" charset="-122"/>
                <a:cs typeface="微软雅黑" panose="020B0503020204020204" charset="-122"/>
              </a:rPr>
              <a:t>practice</a:t>
            </a:r>
            <a:endParaRPr sz="23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25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It</a:t>
            </a:r>
            <a:r>
              <a:rPr sz="23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may</a:t>
            </a:r>
            <a:r>
              <a:rPr sz="23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not</a:t>
            </a:r>
            <a:r>
              <a:rPr sz="23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properly</a:t>
            </a:r>
            <a:r>
              <a:rPr sz="23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handle</a:t>
            </a:r>
            <a:r>
              <a:rPr sz="23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logics</a:t>
            </a:r>
            <a:r>
              <a:rPr sz="23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23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required</a:t>
            </a:r>
            <a:r>
              <a:rPr sz="23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for</a:t>
            </a:r>
            <a:r>
              <a:rPr sz="23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specific</a:t>
            </a:r>
            <a:r>
              <a:rPr sz="23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spc="-10" dirty="0">
                <a:latin typeface="微软雅黑" panose="020B0503020204020204" charset="-122"/>
                <a:cs typeface="微软雅黑" panose="020B0503020204020204" charset="-122"/>
              </a:rPr>
              <a:t>exceptions</a:t>
            </a:r>
            <a:endParaRPr sz="23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It</a:t>
            </a:r>
            <a:r>
              <a:rPr sz="23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may</a:t>
            </a:r>
            <a:r>
              <a:rPr sz="23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catch</a:t>
            </a:r>
            <a:r>
              <a:rPr sz="23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unexpected</a:t>
            </a:r>
            <a:r>
              <a:rPr sz="23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spc="-10" dirty="0">
                <a:latin typeface="微软雅黑" panose="020B0503020204020204" charset="-122"/>
                <a:cs typeface="微软雅黑" panose="020B0503020204020204" charset="-122"/>
              </a:rPr>
              <a:t>exceptions</a:t>
            </a:r>
            <a:endParaRPr sz="23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It</a:t>
            </a:r>
            <a:r>
              <a:rPr sz="23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may</a:t>
            </a:r>
            <a:r>
              <a:rPr sz="23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mask</a:t>
            </a:r>
            <a:r>
              <a:rPr sz="23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3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actual</a:t>
            </a:r>
            <a:r>
              <a:rPr sz="23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error</a:t>
            </a:r>
            <a:r>
              <a:rPr sz="23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3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impeding</a:t>
            </a:r>
            <a:r>
              <a:rPr sz="23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spc="-10" dirty="0">
                <a:latin typeface="微软雅黑" panose="020B0503020204020204" charset="-122"/>
                <a:cs typeface="微软雅黑" panose="020B0503020204020204" charset="-122"/>
              </a:rPr>
              <a:t>debugging</a:t>
            </a:r>
            <a:endParaRPr sz="23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Catching</a:t>
            </a:r>
            <a:r>
              <a:rPr spc="-75" dirty="0"/>
              <a:t> </a:t>
            </a:r>
            <a:r>
              <a:rPr dirty="0"/>
              <a:t>Multiple</a:t>
            </a:r>
            <a:r>
              <a:rPr spc="-40" dirty="0"/>
              <a:t> </a:t>
            </a:r>
            <a:r>
              <a:rPr spc="-10" dirty="0"/>
              <a:t>Exceptions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808126" y="1655444"/>
            <a:ext cx="380619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9E3C7D"/>
                </a:solidFill>
                <a:latin typeface="Consolas" panose="020B0609020204030204"/>
                <a:cs typeface="Consolas" panose="020B0609020204030204"/>
              </a:rPr>
              <a:t>try</a:t>
            </a:r>
            <a:r>
              <a:rPr sz="1600" spc="-50" dirty="0">
                <a:solidFill>
                  <a:srgbClr val="9E3C7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600" spc="-50" dirty="0">
                <a:latin typeface="Consolas" panose="020B0609020204030204"/>
                <a:cs typeface="Consolas" panose="020B0609020204030204"/>
              </a:rPr>
              <a:t>{</a:t>
            </a:r>
            <a:endParaRPr sz="1600">
              <a:latin typeface="Consolas" panose="020B0609020204030204"/>
              <a:cs typeface="Consolas" panose="020B0609020204030204"/>
            </a:endParaRPr>
          </a:p>
          <a:p>
            <a:pPr marL="926465">
              <a:lnSpc>
                <a:spcPct val="100000"/>
              </a:lnSpc>
              <a:spcBef>
                <a:spcPts val="70"/>
              </a:spcBef>
            </a:pPr>
            <a:r>
              <a:rPr sz="1600" dirty="0">
                <a:latin typeface="Consolas" panose="020B0609020204030204"/>
                <a:cs typeface="Consolas" panose="020B0609020204030204"/>
              </a:rPr>
              <a:t>//</a:t>
            </a:r>
            <a:r>
              <a:rPr sz="1600" spc="-5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dirty="0">
                <a:latin typeface="Consolas" panose="020B0609020204030204"/>
                <a:cs typeface="Consolas" panose="020B0609020204030204"/>
              </a:rPr>
              <a:t>some</a:t>
            </a:r>
            <a:r>
              <a:rPr sz="1600" spc="-4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spc="-20" dirty="0">
                <a:latin typeface="Consolas" panose="020B0609020204030204"/>
                <a:cs typeface="Consolas" panose="020B0609020204030204"/>
              </a:rPr>
              <a:t>code</a:t>
            </a:r>
            <a:endParaRPr sz="1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olas" panose="020B0609020204030204"/>
                <a:cs typeface="Consolas" panose="020B0609020204030204"/>
              </a:rPr>
              <a:t>}</a:t>
            </a:r>
            <a:r>
              <a:rPr sz="1600" spc="-4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spc="-10" dirty="0">
                <a:solidFill>
                  <a:srgbClr val="9E3C7D"/>
                </a:solidFill>
                <a:latin typeface="Consolas" panose="020B0609020204030204"/>
                <a:cs typeface="Consolas" panose="020B0609020204030204"/>
              </a:rPr>
              <a:t>catch</a:t>
            </a:r>
            <a:r>
              <a:rPr sz="1600" spc="-10" dirty="0">
                <a:latin typeface="Consolas" panose="020B0609020204030204"/>
                <a:cs typeface="Consolas" panose="020B0609020204030204"/>
              </a:rPr>
              <a:t>(FileNotFoundException</a:t>
            </a:r>
            <a:r>
              <a:rPr sz="1600" spc="-35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dirty="0">
                <a:latin typeface="Consolas" panose="020B0609020204030204"/>
                <a:cs typeface="Consolas" panose="020B0609020204030204"/>
              </a:rPr>
              <a:t>e)</a:t>
            </a:r>
            <a:r>
              <a:rPr sz="1600" spc="-35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spc="-50" dirty="0">
                <a:latin typeface="Consolas" panose="020B0609020204030204"/>
                <a:cs typeface="Consolas" panose="020B0609020204030204"/>
              </a:rPr>
              <a:t>{</a:t>
            </a:r>
            <a:endParaRPr sz="1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3134" y="2396108"/>
            <a:ext cx="15817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onsolas" panose="020B0609020204030204"/>
                <a:cs typeface="Consolas" panose="020B0609020204030204"/>
              </a:rPr>
              <a:t>logger.log(e);</a:t>
            </a:r>
            <a:endParaRPr sz="1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8126" y="2884169"/>
            <a:ext cx="28060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0" marR="5080" indent="-445135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onsolas" panose="020B0609020204030204"/>
                <a:cs typeface="Consolas" panose="020B0609020204030204"/>
              </a:rPr>
              <a:t>}</a:t>
            </a:r>
            <a:r>
              <a:rPr sz="1600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spc="-10" dirty="0">
                <a:solidFill>
                  <a:srgbClr val="9E3C7D"/>
                </a:solidFill>
                <a:latin typeface="Consolas" panose="020B0609020204030204"/>
                <a:cs typeface="Consolas" panose="020B0609020204030204"/>
              </a:rPr>
              <a:t>catch</a:t>
            </a:r>
            <a:r>
              <a:rPr sz="1600" spc="-10" dirty="0">
                <a:latin typeface="Consolas" panose="020B0609020204030204"/>
                <a:cs typeface="Consolas" panose="020B0609020204030204"/>
              </a:rPr>
              <a:t>(SQLException</a:t>
            </a:r>
            <a:r>
              <a:rPr sz="1600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dirty="0">
                <a:latin typeface="Consolas" panose="020B0609020204030204"/>
                <a:cs typeface="Consolas" panose="020B0609020204030204"/>
              </a:rPr>
              <a:t>e)</a:t>
            </a:r>
            <a:r>
              <a:rPr sz="1600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spc="-50" dirty="0">
                <a:latin typeface="Consolas" panose="020B0609020204030204"/>
                <a:cs typeface="Consolas" panose="020B0609020204030204"/>
              </a:rPr>
              <a:t>{ </a:t>
            </a:r>
            <a:r>
              <a:rPr sz="1600" spc="-10" dirty="0">
                <a:latin typeface="Consolas" panose="020B0609020204030204"/>
                <a:cs typeface="Consolas" panose="020B0609020204030204"/>
              </a:rPr>
              <a:t>logger.log(e);</a:t>
            </a:r>
            <a:endParaRPr sz="1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126" y="3615690"/>
            <a:ext cx="314007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0" marR="5080" indent="-445135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onsolas" panose="020B0609020204030204"/>
                <a:cs typeface="Consolas" panose="020B0609020204030204"/>
              </a:rPr>
              <a:t>}</a:t>
            </a:r>
            <a:r>
              <a:rPr sz="1600" spc="-35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spc="-10" dirty="0">
                <a:solidFill>
                  <a:srgbClr val="9E3C7D"/>
                </a:solidFill>
                <a:latin typeface="Consolas" panose="020B0609020204030204"/>
                <a:cs typeface="Consolas" panose="020B0609020204030204"/>
              </a:rPr>
              <a:t>catch</a:t>
            </a:r>
            <a:r>
              <a:rPr sz="1600" spc="-10" dirty="0">
                <a:latin typeface="Consolas" panose="020B0609020204030204"/>
                <a:cs typeface="Consolas" panose="020B0609020204030204"/>
              </a:rPr>
              <a:t>(SocketException</a:t>
            </a:r>
            <a:r>
              <a:rPr sz="1600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dirty="0">
                <a:latin typeface="Consolas" panose="020B0609020204030204"/>
                <a:cs typeface="Consolas" panose="020B0609020204030204"/>
              </a:rPr>
              <a:t>e)</a:t>
            </a:r>
            <a:r>
              <a:rPr sz="1600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spc="-50" dirty="0">
                <a:latin typeface="Consolas" panose="020B0609020204030204"/>
                <a:cs typeface="Consolas" panose="020B0609020204030204"/>
              </a:rPr>
              <a:t>{ </a:t>
            </a:r>
            <a:r>
              <a:rPr sz="1600" spc="-10" dirty="0">
                <a:latin typeface="Consolas" panose="020B0609020204030204"/>
                <a:cs typeface="Consolas" panose="020B0609020204030204"/>
              </a:rPr>
              <a:t>logger.log(e);</a:t>
            </a:r>
            <a:endParaRPr sz="1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olas" panose="020B0609020204030204"/>
                <a:cs typeface="Consolas" panose="020B0609020204030204"/>
              </a:rPr>
              <a:t>}</a:t>
            </a:r>
            <a:endParaRPr sz="1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4806" y="4939665"/>
            <a:ext cx="7474584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9E3C7D"/>
                </a:solidFill>
                <a:latin typeface="Consolas" panose="020B0609020204030204"/>
                <a:cs typeface="Consolas" panose="020B0609020204030204"/>
              </a:rPr>
              <a:t>try</a:t>
            </a:r>
            <a:r>
              <a:rPr sz="1600" spc="-50" dirty="0">
                <a:solidFill>
                  <a:srgbClr val="9E3C7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600" spc="-50" dirty="0">
                <a:latin typeface="Consolas" panose="020B0609020204030204"/>
                <a:cs typeface="Consolas" panose="020B0609020204030204"/>
              </a:rPr>
              <a:t>{</a:t>
            </a:r>
            <a:endParaRPr sz="1600">
              <a:latin typeface="Consolas" panose="020B0609020204030204"/>
              <a:cs typeface="Consolas" panose="020B0609020204030204"/>
            </a:endParaRPr>
          </a:p>
          <a:p>
            <a:pPr marL="927100">
              <a:lnSpc>
                <a:spcPct val="100000"/>
              </a:lnSpc>
            </a:pPr>
            <a:r>
              <a:rPr sz="1600" dirty="0">
                <a:latin typeface="Consolas" panose="020B0609020204030204"/>
                <a:cs typeface="Consolas" panose="020B0609020204030204"/>
              </a:rPr>
              <a:t>//</a:t>
            </a:r>
            <a:r>
              <a:rPr sz="1600" spc="-45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dirty="0">
                <a:latin typeface="Consolas" panose="020B0609020204030204"/>
                <a:cs typeface="Consolas" panose="020B0609020204030204"/>
              </a:rPr>
              <a:t>some</a:t>
            </a:r>
            <a:r>
              <a:rPr sz="1600" spc="-4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spc="-20" dirty="0">
                <a:latin typeface="Consolas" panose="020B0609020204030204"/>
                <a:cs typeface="Consolas" panose="020B0609020204030204"/>
              </a:rPr>
              <a:t>code</a:t>
            </a:r>
            <a:endParaRPr sz="1600">
              <a:latin typeface="Consolas" panose="020B0609020204030204"/>
              <a:cs typeface="Consolas" panose="020B060902020403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 panose="020B0609020204030204"/>
              <a:cs typeface="Consolas" panose="020B0609020204030204"/>
            </a:endParaRPr>
          </a:p>
          <a:p>
            <a:pPr marL="457200" marR="5080" indent="-445135">
              <a:lnSpc>
                <a:spcPct val="100000"/>
              </a:lnSpc>
            </a:pPr>
            <a:r>
              <a:rPr sz="1600" dirty="0">
                <a:latin typeface="Consolas" panose="020B0609020204030204"/>
                <a:cs typeface="Consolas" panose="020B0609020204030204"/>
              </a:rPr>
              <a:t>}</a:t>
            </a:r>
            <a:r>
              <a:rPr sz="1600" spc="-8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spc="-10" dirty="0">
                <a:solidFill>
                  <a:srgbClr val="9E3C7D"/>
                </a:solidFill>
                <a:latin typeface="Consolas" panose="020B0609020204030204"/>
                <a:cs typeface="Consolas" panose="020B0609020204030204"/>
              </a:rPr>
              <a:t>catch</a:t>
            </a:r>
            <a:r>
              <a:rPr sz="1600" spc="-10" dirty="0">
                <a:latin typeface="Consolas" panose="020B0609020204030204"/>
                <a:cs typeface="Consolas" panose="020B0609020204030204"/>
              </a:rPr>
              <a:t>(FileNotFoundException</a:t>
            </a:r>
            <a:r>
              <a:rPr sz="1600" spc="-8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dirty="0">
                <a:latin typeface="Consolas" panose="020B0609020204030204"/>
                <a:cs typeface="Consolas" panose="020B0609020204030204"/>
              </a:rPr>
              <a:t>|</a:t>
            </a:r>
            <a:r>
              <a:rPr sz="1600" spc="-8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dirty="0">
                <a:latin typeface="Consolas" panose="020B0609020204030204"/>
                <a:cs typeface="Consolas" panose="020B0609020204030204"/>
              </a:rPr>
              <a:t>SQLException</a:t>
            </a:r>
            <a:r>
              <a:rPr sz="1600" spc="-75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dirty="0">
                <a:latin typeface="Consolas" panose="020B0609020204030204"/>
                <a:cs typeface="Consolas" panose="020B0609020204030204"/>
              </a:rPr>
              <a:t>|</a:t>
            </a:r>
            <a:r>
              <a:rPr sz="1600" spc="-8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dirty="0">
                <a:latin typeface="Consolas" panose="020B0609020204030204"/>
                <a:cs typeface="Consolas" panose="020B0609020204030204"/>
              </a:rPr>
              <a:t>SocketException</a:t>
            </a:r>
            <a:r>
              <a:rPr sz="1600" spc="-75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dirty="0">
                <a:latin typeface="Consolas" panose="020B0609020204030204"/>
                <a:cs typeface="Consolas" panose="020B0609020204030204"/>
              </a:rPr>
              <a:t>e)</a:t>
            </a:r>
            <a:r>
              <a:rPr sz="1600" spc="-75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spc="-50" dirty="0">
                <a:latin typeface="Consolas" panose="020B0609020204030204"/>
                <a:cs typeface="Consolas" panose="020B0609020204030204"/>
              </a:rPr>
              <a:t>{ </a:t>
            </a:r>
            <a:r>
              <a:rPr sz="1600" spc="-10" dirty="0">
                <a:latin typeface="Consolas" panose="020B0609020204030204"/>
                <a:cs typeface="Consolas" panose="020B0609020204030204"/>
              </a:rPr>
              <a:t>logger.log(e);</a:t>
            </a:r>
            <a:endParaRPr sz="1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806" y="6403035"/>
            <a:ext cx="137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onsolas" panose="020B0609020204030204"/>
                <a:cs typeface="Consolas" panose="020B0609020204030204"/>
              </a:rPr>
              <a:t>}</a:t>
            </a:r>
            <a:endParaRPr sz="1600">
              <a:latin typeface="Consolas" panose="020B0609020204030204"/>
              <a:cs typeface="Consolas" panose="020B060902020403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549141" y="4256278"/>
            <a:ext cx="517525" cy="666750"/>
            <a:chOff x="3549141" y="4256278"/>
            <a:chExt cx="517525" cy="666750"/>
          </a:xfrm>
        </p:grpSpPr>
        <p:sp>
          <p:nvSpPr>
            <p:cNvPr id="10" name="object 10"/>
            <p:cNvSpPr/>
            <p:nvPr/>
          </p:nvSpPr>
          <p:spPr>
            <a:xfrm>
              <a:off x="3555491" y="4262628"/>
              <a:ext cx="504825" cy="654050"/>
            </a:xfrm>
            <a:custGeom>
              <a:avLst/>
              <a:gdLst/>
              <a:ahLst/>
              <a:cxnLst/>
              <a:rect l="l" t="t" r="r" b="b"/>
              <a:pathLst>
                <a:path w="504825" h="654050">
                  <a:moveTo>
                    <a:pt x="378333" y="0"/>
                  </a:moveTo>
                  <a:lnTo>
                    <a:pt x="126111" y="0"/>
                  </a:lnTo>
                  <a:lnTo>
                    <a:pt x="126111" y="401574"/>
                  </a:lnTo>
                  <a:lnTo>
                    <a:pt x="0" y="401574"/>
                  </a:lnTo>
                  <a:lnTo>
                    <a:pt x="252222" y="653796"/>
                  </a:lnTo>
                  <a:lnTo>
                    <a:pt x="504444" y="401574"/>
                  </a:lnTo>
                  <a:lnTo>
                    <a:pt x="378333" y="401574"/>
                  </a:lnTo>
                  <a:lnTo>
                    <a:pt x="378333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555491" y="4262628"/>
              <a:ext cx="504825" cy="654050"/>
            </a:xfrm>
            <a:custGeom>
              <a:avLst/>
              <a:gdLst/>
              <a:ahLst/>
              <a:cxnLst/>
              <a:rect l="l" t="t" r="r" b="b"/>
              <a:pathLst>
                <a:path w="504825" h="654050">
                  <a:moveTo>
                    <a:pt x="0" y="401574"/>
                  </a:moveTo>
                  <a:lnTo>
                    <a:pt x="126111" y="401574"/>
                  </a:lnTo>
                  <a:lnTo>
                    <a:pt x="126111" y="0"/>
                  </a:lnTo>
                  <a:lnTo>
                    <a:pt x="378333" y="0"/>
                  </a:lnTo>
                  <a:lnTo>
                    <a:pt x="378333" y="401574"/>
                  </a:lnTo>
                  <a:lnTo>
                    <a:pt x="504444" y="401574"/>
                  </a:lnTo>
                  <a:lnTo>
                    <a:pt x="252222" y="653796"/>
                  </a:lnTo>
                  <a:lnTo>
                    <a:pt x="0" y="401574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11470" y="2540000"/>
            <a:ext cx="624586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4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4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7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4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later,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4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single</a:t>
            </a:r>
            <a:r>
              <a:rPr sz="24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catch</a:t>
            </a:r>
            <a:r>
              <a:rPr sz="24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block</a:t>
            </a:r>
            <a:r>
              <a:rPr sz="24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can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handle</a:t>
            </a:r>
            <a:r>
              <a:rPr sz="24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multiple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types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exception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Reduce</a:t>
            </a:r>
            <a:r>
              <a:rPr sz="24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code</a:t>
            </a:r>
            <a:r>
              <a:rPr sz="24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duplication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Avoid</a:t>
            </a:r>
            <a:r>
              <a:rPr sz="24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using</a:t>
            </a:r>
            <a:r>
              <a:rPr sz="24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overly</a:t>
            </a:r>
            <a:r>
              <a:rPr sz="24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broad</a:t>
            </a:r>
            <a:r>
              <a:rPr sz="24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exception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69573" y="6430162"/>
            <a:ext cx="206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rPr>
              <a:t>13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spc="45" dirty="0"/>
              <a:t>try-</a:t>
            </a:r>
            <a:r>
              <a:rPr spc="-10" dirty="0"/>
              <a:t>with-resources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98066"/>
            <a:ext cx="10544810" cy="12249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1300" marR="5080" indent="-228600">
              <a:lnSpc>
                <a:spcPct val="91000"/>
              </a:lnSpc>
              <a:spcBef>
                <a:spcPts val="41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25" dirty="0">
                <a:latin typeface="Consolas" panose="020B0609020204030204"/>
                <a:cs typeface="Consolas" panose="020B0609020204030204"/>
              </a:rPr>
              <a:t>try-</a:t>
            </a:r>
            <a:r>
              <a:rPr sz="2800" spc="-30" dirty="0">
                <a:latin typeface="Consolas" panose="020B0609020204030204"/>
                <a:cs typeface="Consolas" panose="020B0609020204030204"/>
              </a:rPr>
              <a:t>with-</a:t>
            </a:r>
            <a:r>
              <a:rPr sz="2800" spc="-25" dirty="0">
                <a:latin typeface="Consolas" panose="020B0609020204030204"/>
                <a:cs typeface="Consolas" panose="020B0609020204030204"/>
              </a:rPr>
              <a:t>resources</a:t>
            </a:r>
            <a:r>
              <a:rPr sz="2800" spc="-690" dirty="0"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statement</a:t>
            </a:r>
            <a:r>
              <a:rPr sz="2800" spc="-1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ensures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resource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(e.g., 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InputStream,</a:t>
            </a:r>
            <a:r>
              <a:rPr sz="2800" spc="-1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JDBC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connection)</a:t>
            </a:r>
            <a:r>
              <a:rPr sz="2800" spc="-1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800" spc="-1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automatically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closed</a:t>
            </a:r>
            <a:r>
              <a:rPr sz="2800" spc="-114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after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program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finished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with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it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0502" y="3471692"/>
            <a:ext cx="4483735" cy="2510790"/>
            <a:chOff x="240502" y="3471692"/>
            <a:chExt cx="4483735" cy="251079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40502" y="3471692"/>
              <a:ext cx="4483267" cy="2510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89928" y="4980813"/>
              <a:ext cx="2670175" cy="826769"/>
            </a:xfrm>
            <a:custGeom>
              <a:avLst/>
              <a:gdLst/>
              <a:ahLst/>
              <a:cxnLst/>
              <a:rect l="l" t="t" r="r" b="b"/>
              <a:pathLst>
                <a:path w="2670175" h="826770">
                  <a:moveTo>
                    <a:pt x="8597" y="148462"/>
                  </a:moveTo>
                  <a:lnTo>
                    <a:pt x="17080" y="105825"/>
                  </a:lnTo>
                  <a:lnTo>
                    <a:pt x="37297" y="67052"/>
                  </a:lnTo>
                  <a:lnTo>
                    <a:pt x="66387" y="36467"/>
                  </a:lnTo>
                  <a:lnTo>
                    <a:pt x="101488" y="18390"/>
                  </a:lnTo>
                  <a:lnTo>
                    <a:pt x="139737" y="17144"/>
                  </a:lnTo>
                  <a:lnTo>
                    <a:pt x="193627" y="17580"/>
                  </a:lnTo>
                  <a:lnTo>
                    <a:pt x="248896" y="19844"/>
                  </a:lnTo>
                  <a:lnTo>
                    <a:pt x="304820" y="23300"/>
                  </a:lnTo>
                  <a:lnTo>
                    <a:pt x="360676" y="27308"/>
                  </a:lnTo>
                  <a:lnTo>
                    <a:pt x="415741" y="31228"/>
                  </a:lnTo>
                  <a:lnTo>
                    <a:pt x="469289" y="34423"/>
                  </a:lnTo>
                  <a:lnTo>
                    <a:pt x="520599" y="36252"/>
                  </a:lnTo>
                  <a:lnTo>
                    <a:pt x="568946" y="36078"/>
                  </a:lnTo>
                  <a:lnTo>
                    <a:pt x="613607" y="33262"/>
                  </a:lnTo>
                  <a:lnTo>
                    <a:pt x="653857" y="27163"/>
                  </a:lnTo>
                  <a:lnTo>
                    <a:pt x="688974" y="17144"/>
                  </a:lnTo>
                  <a:lnTo>
                    <a:pt x="722170" y="8782"/>
                  </a:lnTo>
                  <a:lnTo>
                    <a:pt x="761779" y="5362"/>
                  </a:lnTo>
                  <a:lnTo>
                    <a:pt x="806671" y="5857"/>
                  </a:lnTo>
                  <a:lnTo>
                    <a:pt x="855717" y="9242"/>
                  </a:lnTo>
                  <a:lnTo>
                    <a:pt x="907787" y="14490"/>
                  </a:lnTo>
                  <a:lnTo>
                    <a:pt x="961753" y="20574"/>
                  </a:lnTo>
                  <a:lnTo>
                    <a:pt x="1016483" y="26467"/>
                  </a:lnTo>
                  <a:lnTo>
                    <a:pt x="1070850" y="31143"/>
                  </a:lnTo>
                  <a:lnTo>
                    <a:pt x="1123723" y="33575"/>
                  </a:lnTo>
                  <a:lnTo>
                    <a:pt x="1173973" y="32737"/>
                  </a:lnTo>
                  <a:lnTo>
                    <a:pt x="1220471" y="27603"/>
                  </a:lnTo>
                  <a:lnTo>
                    <a:pt x="1262087" y="17144"/>
                  </a:lnTo>
                  <a:lnTo>
                    <a:pt x="1300511" y="6589"/>
                  </a:lnTo>
                  <a:lnTo>
                    <a:pt x="1338594" y="1199"/>
                  </a:lnTo>
                  <a:lnTo>
                    <a:pt x="1376949" y="0"/>
                  </a:lnTo>
                  <a:lnTo>
                    <a:pt x="1416185" y="2017"/>
                  </a:lnTo>
                  <a:lnTo>
                    <a:pt x="1456915" y="6279"/>
                  </a:lnTo>
                  <a:lnTo>
                    <a:pt x="1499752" y="11811"/>
                  </a:lnTo>
                  <a:lnTo>
                    <a:pt x="1545305" y="17638"/>
                  </a:lnTo>
                  <a:lnTo>
                    <a:pt x="1594187" y="22789"/>
                  </a:lnTo>
                  <a:lnTo>
                    <a:pt x="1647010" y="26288"/>
                  </a:lnTo>
                  <a:lnTo>
                    <a:pt x="1704385" y="27163"/>
                  </a:lnTo>
                  <a:lnTo>
                    <a:pt x="1766924" y="24440"/>
                  </a:lnTo>
                  <a:lnTo>
                    <a:pt x="1835238" y="17144"/>
                  </a:lnTo>
                  <a:lnTo>
                    <a:pt x="1894556" y="10020"/>
                  </a:lnTo>
                  <a:lnTo>
                    <a:pt x="1950470" y="5395"/>
                  </a:lnTo>
                  <a:lnTo>
                    <a:pt x="2003452" y="2917"/>
                  </a:lnTo>
                  <a:lnTo>
                    <a:pt x="2053973" y="2238"/>
                  </a:lnTo>
                  <a:lnTo>
                    <a:pt x="2102505" y="3005"/>
                  </a:lnTo>
                  <a:lnTo>
                    <a:pt x="2149520" y="4868"/>
                  </a:lnTo>
                  <a:lnTo>
                    <a:pt x="2195489" y="7477"/>
                  </a:lnTo>
                  <a:lnTo>
                    <a:pt x="2240886" y="10480"/>
                  </a:lnTo>
                  <a:lnTo>
                    <a:pt x="2286180" y="13527"/>
                  </a:lnTo>
                  <a:lnTo>
                    <a:pt x="2331845" y="16267"/>
                  </a:lnTo>
                  <a:lnTo>
                    <a:pt x="2378352" y="18350"/>
                  </a:lnTo>
                  <a:lnTo>
                    <a:pt x="2426172" y="19424"/>
                  </a:lnTo>
                  <a:lnTo>
                    <a:pt x="2475778" y="19139"/>
                  </a:lnTo>
                  <a:lnTo>
                    <a:pt x="2527642" y="17144"/>
                  </a:lnTo>
                  <a:lnTo>
                    <a:pt x="2582377" y="31109"/>
                  </a:lnTo>
                  <a:lnTo>
                    <a:pt x="2623479" y="59324"/>
                  </a:lnTo>
                  <a:lnTo>
                    <a:pt x="2649461" y="99280"/>
                  </a:lnTo>
                  <a:lnTo>
                    <a:pt x="2658833" y="148462"/>
                  </a:lnTo>
                  <a:lnTo>
                    <a:pt x="2667186" y="200156"/>
                  </a:lnTo>
                  <a:lnTo>
                    <a:pt x="2670143" y="253037"/>
                  </a:lnTo>
                  <a:lnTo>
                    <a:pt x="2668946" y="306446"/>
                  </a:lnTo>
                  <a:lnTo>
                    <a:pt x="2664836" y="359724"/>
                  </a:lnTo>
                  <a:lnTo>
                    <a:pt x="2659056" y="412215"/>
                  </a:lnTo>
                  <a:lnTo>
                    <a:pt x="2652847" y="463259"/>
                  </a:lnTo>
                  <a:lnTo>
                    <a:pt x="2647452" y="512198"/>
                  </a:lnTo>
                  <a:lnTo>
                    <a:pt x="2644111" y="558373"/>
                  </a:lnTo>
                  <a:lnTo>
                    <a:pt x="2644066" y="601127"/>
                  </a:lnTo>
                  <a:lnTo>
                    <a:pt x="2648559" y="639800"/>
                  </a:lnTo>
                  <a:lnTo>
                    <a:pt x="2658833" y="673735"/>
                  </a:lnTo>
                  <a:lnTo>
                    <a:pt x="2649383" y="711902"/>
                  </a:lnTo>
                  <a:lnTo>
                    <a:pt x="2629991" y="749234"/>
                  </a:lnTo>
                  <a:lnTo>
                    <a:pt x="2602204" y="780613"/>
                  </a:lnTo>
                  <a:lnTo>
                    <a:pt x="2567572" y="800925"/>
                  </a:lnTo>
                  <a:lnTo>
                    <a:pt x="2527642" y="805053"/>
                  </a:lnTo>
                  <a:lnTo>
                    <a:pt x="2469355" y="812662"/>
                  </a:lnTo>
                  <a:lnTo>
                    <a:pt x="2415412" y="816515"/>
                  </a:lnTo>
                  <a:lnTo>
                    <a:pt x="2364975" y="817324"/>
                  </a:lnTo>
                  <a:lnTo>
                    <a:pt x="2317208" y="815800"/>
                  </a:lnTo>
                  <a:lnTo>
                    <a:pt x="2271273" y="812655"/>
                  </a:lnTo>
                  <a:lnTo>
                    <a:pt x="2226334" y="808601"/>
                  </a:lnTo>
                  <a:lnTo>
                    <a:pt x="2181554" y="804349"/>
                  </a:lnTo>
                  <a:lnTo>
                    <a:pt x="2136096" y="800613"/>
                  </a:lnTo>
                  <a:lnTo>
                    <a:pt x="2089123" y="798103"/>
                  </a:lnTo>
                  <a:lnTo>
                    <a:pt x="2039797" y="797532"/>
                  </a:lnTo>
                  <a:lnTo>
                    <a:pt x="1987283" y="799611"/>
                  </a:lnTo>
                  <a:lnTo>
                    <a:pt x="1930742" y="805053"/>
                  </a:lnTo>
                  <a:lnTo>
                    <a:pt x="1867856" y="811098"/>
                  </a:lnTo>
                  <a:lnTo>
                    <a:pt x="1807639" y="813680"/>
                  </a:lnTo>
                  <a:lnTo>
                    <a:pt x="1750209" y="813549"/>
                  </a:lnTo>
                  <a:lnTo>
                    <a:pt x="1695685" y="811457"/>
                  </a:lnTo>
                  <a:lnTo>
                    <a:pt x="1644186" y="808155"/>
                  </a:lnTo>
                  <a:lnTo>
                    <a:pt x="1595830" y="804396"/>
                  </a:lnTo>
                  <a:lnTo>
                    <a:pt x="1550736" y="800932"/>
                  </a:lnTo>
                  <a:lnTo>
                    <a:pt x="1509021" y="798514"/>
                  </a:lnTo>
                  <a:lnTo>
                    <a:pt x="1470805" y="797893"/>
                  </a:lnTo>
                  <a:lnTo>
                    <a:pt x="1436206" y="799822"/>
                  </a:lnTo>
                  <a:lnTo>
                    <a:pt x="1405343" y="805053"/>
                  </a:lnTo>
                  <a:lnTo>
                    <a:pt x="1374367" y="809459"/>
                  </a:lnTo>
                  <a:lnTo>
                    <a:pt x="1335494" y="810179"/>
                  </a:lnTo>
                  <a:lnTo>
                    <a:pt x="1290179" y="808080"/>
                  </a:lnTo>
                  <a:lnTo>
                    <a:pt x="1239873" y="804025"/>
                  </a:lnTo>
                  <a:lnTo>
                    <a:pt x="1186032" y="798881"/>
                  </a:lnTo>
                  <a:lnTo>
                    <a:pt x="1130109" y="793513"/>
                  </a:lnTo>
                  <a:lnTo>
                    <a:pt x="1073556" y="788786"/>
                  </a:lnTo>
                  <a:lnTo>
                    <a:pt x="1017829" y="785565"/>
                  </a:lnTo>
                  <a:lnTo>
                    <a:pt x="964381" y="784716"/>
                  </a:lnTo>
                  <a:lnTo>
                    <a:pt x="914664" y="787104"/>
                  </a:lnTo>
                  <a:lnTo>
                    <a:pt x="870134" y="793594"/>
                  </a:lnTo>
                  <a:lnTo>
                    <a:pt x="832243" y="805053"/>
                  </a:lnTo>
                  <a:lnTo>
                    <a:pt x="800084" y="815311"/>
                  </a:lnTo>
                  <a:lnTo>
                    <a:pt x="762489" y="822021"/>
                  </a:lnTo>
                  <a:lnTo>
                    <a:pt x="720151" y="825674"/>
                  </a:lnTo>
                  <a:lnTo>
                    <a:pt x="673763" y="826764"/>
                  </a:lnTo>
                  <a:lnTo>
                    <a:pt x="624019" y="825783"/>
                  </a:lnTo>
                  <a:lnTo>
                    <a:pt x="571612" y="823223"/>
                  </a:lnTo>
                  <a:lnTo>
                    <a:pt x="517237" y="819578"/>
                  </a:lnTo>
                  <a:lnTo>
                    <a:pt x="461586" y="815340"/>
                  </a:lnTo>
                  <a:lnTo>
                    <a:pt x="405353" y="811002"/>
                  </a:lnTo>
                  <a:lnTo>
                    <a:pt x="349233" y="807056"/>
                  </a:lnTo>
                  <a:lnTo>
                    <a:pt x="293917" y="803996"/>
                  </a:lnTo>
                  <a:lnTo>
                    <a:pt x="240100" y="802313"/>
                  </a:lnTo>
                  <a:lnTo>
                    <a:pt x="188476" y="802501"/>
                  </a:lnTo>
                  <a:lnTo>
                    <a:pt x="139737" y="805053"/>
                  </a:lnTo>
                  <a:lnTo>
                    <a:pt x="91297" y="790644"/>
                  </a:lnTo>
                  <a:lnTo>
                    <a:pt x="49793" y="760849"/>
                  </a:lnTo>
                  <a:lnTo>
                    <a:pt x="20476" y="720326"/>
                  </a:lnTo>
                  <a:lnTo>
                    <a:pt x="8597" y="673735"/>
                  </a:lnTo>
                  <a:lnTo>
                    <a:pt x="0" y="595845"/>
                  </a:lnTo>
                  <a:lnTo>
                    <a:pt x="2035" y="548377"/>
                  </a:lnTo>
                  <a:lnTo>
                    <a:pt x="6659" y="497089"/>
                  </a:lnTo>
                  <a:lnTo>
                    <a:pt x="12647" y="443379"/>
                  </a:lnTo>
                  <a:lnTo>
                    <a:pt x="18773" y="388642"/>
                  </a:lnTo>
                  <a:lnTo>
                    <a:pt x="23813" y="334277"/>
                  </a:lnTo>
                  <a:lnTo>
                    <a:pt x="26540" y="281679"/>
                  </a:lnTo>
                  <a:lnTo>
                    <a:pt x="25730" y="232246"/>
                  </a:lnTo>
                  <a:lnTo>
                    <a:pt x="20158" y="187375"/>
                  </a:lnTo>
                  <a:lnTo>
                    <a:pt x="8597" y="148462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5388638" y="3255430"/>
            <a:ext cx="6292850" cy="1726564"/>
            <a:chOff x="5388638" y="3255430"/>
            <a:chExt cx="6292850" cy="1726564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8501" y="3486163"/>
              <a:ext cx="6172574" cy="14957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07688" y="3274480"/>
              <a:ext cx="6164580" cy="472440"/>
            </a:xfrm>
            <a:custGeom>
              <a:avLst/>
              <a:gdLst/>
              <a:ahLst/>
              <a:cxnLst/>
              <a:rect l="l" t="t" r="r" b="b"/>
              <a:pathLst>
                <a:path w="6164580" h="472439">
                  <a:moveTo>
                    <a:pt x="12417" y="91273"/>
                  </a:moveTo>
                  <a:lnTo>
                    <a:pt x="20805" y="62686"/>
                  </a:lnTo>
                  <a:lnTo>
                    <a:pt x="36944" y="37933"/>
                  </a:lnTo>
                  <a:lnTo>
                    <a:pt x="58727" y="21943"/>
                  </a:lnTo>
                  <a:lnTo>
                    <a:pt x="84045" y="19645"/>
                  </a:lnTo>
                  <a:lnTo>
                    <a:pt x="138041" y="9368"/>
                  </a:lnTo>
                  <a:lnTo>
                    <a:pt x="191416" y="5356"/>
                  </a:lnTo>
                  <a:lnTo>
                    <a:pt x="243900" y="6115"/>
                  </a:lnTo>
                  <a:lnTo>
                    <a:pt x="295221" y="10153"/>
                  </a:lnTo>
                  <a:lnTo>
                    <a:pt x="345110" y="15978"/>
                  </a:lnTo>
                  <a:lnTo>
                    <a:pt x="393295" y="22095"/>
                  </a:lnTo>
                  <a:lnTo>
                    <a:pt x="439507" y="27014"/>
                  </a:lnTo>
                  <a:lnTo>
                    <a:pt x="483476" y="29240"/>
                  </a:lnTo>
                  <a:lnTo>
                    <a:pt x="524929" y="27281"/>
                  </a:lnTo>
                  <a:lnTo>
                    <a:pt x="563597" y="19645"/>
                  </a:lnTo>
                  <a:lnTo>
                    <a:pt x="599569" y="12786"/>
                  </a:lnTo>
                  <a:lnTo>
                    <a:pt x="639562" y="11277"/>
                  </a:lnTo>
                  <a:lnTo>
                    <a:pt x="683106" y="13792"/>
                  </a:lnTo>
                  <a:lnTo>
                    <a:pt x="729731" y="19004"/>
                  </a:lnTo>
                  <a:lnTo>
                    <a:pt x="778969" y="25587"/>
                  </a:lnTo>
                  <a:lnTo>
                    <a:pt x="830350" y="32217"/>
                  </a:lnTo>
                  <a:lnTo>
                    <a:pt x="883404" y="37566"/>
                  </a:lnTo>
                  <a:lnTo>
                    <a:pt x="937662" y="40310"/>
                  </a:lnTo>
                  <a:lnTo>
                    <a:pt x="992655" y="39121"/>
                  </a:lnTo>
                  <a:lnTo>
                    <a:pt x="1047913" y="32675"/>
                  </a:lnTo>
                  <a:lnTo>
                    <a:pt x="1102966" y="19645"/>
                  </a:lnTo>
                  <a:lnTo>
                    <a:pt x="1151220" y="7586"/>
                  </a:lnTo>
                  <a:lnTo>
                    <a:pt x="1196031" y="1406"/>
                  </a:lnTo>
                  <a:lnTo>
                    <a:pt x="1238251" y="0"/>
                  </a:lnTo>
                  <a:lnTo>
                    <a:pt x="1278734" y="2260"/>
                  </a:lnTo>
                  <a:lnTo>
                    <a:pt x="1318334" y="7082"/>
                  </a:lnTo>
                  <a:lnTo>
                    <a:pt x="1357903" y="13358"/>
                  </a:lnTo>
                  <a:lnTo>
                    <a:pt x="1398295" y="19984"/>
                  </a:lnTo>
                  <a:lnTo>
                    <a:pt x="1440363" y="25854"/>
                  </a:lnTo>
                  <a:lnTo>
                    <a:pt x="1484960" y="29860"/>
                  </a:lnTo>
                  <a:lnTo>
                    <a:pt x="1532941" y="30898"/>
                  </a:lnTo>
                  <a:lnTo>
                    <a:pt x="1585157" y="27862"/>
                  </a:lnTo>
                  <a:lnTo>
                    <a:pt x="1642462" y="19645"/>
                  </a:lnTo>
                  <a:lnTo>
                    <a:pt x="1697520" y="11225"/>
                  </a:lnTo>
                  <a:lnTo>
                    <a:pt x="1751704" y="6231"/>
                  </a:lnTo>
                  <a:lnTo>
                    <a:pt x="1805055" y="4110"/>
                  </a:lnTo>
                  <a:lnTo>
                    <a:pt x="1857615" y="4312"/>
                  </a:lnTo>
                  <a:lnTo>
                    <a:pt x="1909425" y="6285"/>
                  </a:lnTo>
                  <a:lnTo>
                    <a:pt x="1960525" y="9477"/>
                  </a:lnTo>
                  <a:lnTo>
                    <a:pt x="2010958" y="13337"/>
                  </a:lnTo>
                  <a:lnTo>
                    <a:pt x="2060765" y="17314"/>
                  </a:lnTo>
                  <a:lnTo>
                    <a:pt x="2109986" y="20856"/>
                  </a:lnTo>
                  <a:lnTo>
                    <a:pt x="2158664" y="23411"/>
                  </a:lnTo>
                  <a:lnTo>
                    <a:pt x="2206839" y="24429"/>
                  </a:lnTo>
                  <a:lnTo>
                    <a:pt x="2254553" y="23357"/>
                  </a:lnTo>
                  <a:lnTo>
                    <a:pt x="2301846" y="19645"/>
                  </a:lnTo>
                  <a:lnTo>
                    <a:pt x="2353642" y="15922"/>
                  </a:lnTo>
                  <a:lnTo>
                    <a:pt x="2406671" y="15526"/>
                  </a:lnTo>
                  <a:lnTo>
                    <a:pt x="2460461" y="17662"/>
                  </a:lnTo>
                  <a:lnTo>
                    <a:pt x="2514543" y="21536"/>
                  </a:lnTo>
                  <a:lnTo>
                    <a:pt x="2568445" y="26351"/>
                  </a:lnTo>
                  <a:lnTo>
                    <a:pt x="2621696" y="31313"/>
                  </a:lnTo>
                  <a:lnTo>
                    <a:pt x="2673825" y="35627"/>
                  </a:lnTo>
                  <a:lnTo>
                    <a:pt x="2724361" y="38497"/>
                  </a:lnTo>
                  <a:lnTo>
                    <a:pt x="2772834" y="39129"/>
                  </a:lnTo>
                  <a:lnTo>
                    <a:pt x="2818772" y="36728"/>
                  </a:lnTo>
                  <a:lnTo>
                    <a:pt x="2861704" y="30498"/>
                  </a:lnTo>
                  <a:lnTo>
                    <a:pt x="2901159" y="19645"/>
                  </a:lnTo>
                  <a:lnTo>
                    <a:pt x="2932893" y="10584"/>
                  </a:lnTo>
                  <a:lnTo>
                    <a:pt x="2967857" y="4614"/>
                  </a:lnTo>
                  <a:lnTo>
                    <a:pt x="3005840" y="1320"/>
                  </a:lnTo>
                  <a:lnTo>
                    <a:pt x="3046632" y="288"/>
                  </a:lnTo>
                  <a:lnTo>
                    <a:pt x="3090022" y="1103"/>
                  </a:lnTo>
                  <a:lnTo>
                    <a:pt x="3135800" y="3350"/>
                  </a:lnTo>
                  <a:lnTo>
                    <a:pt x="3183755" y="6616"/>
                  </a:lnTo>
                  <a:lnTo>
                    <a:pt x="3233677" y="10485"/>
                  </a:lnTo>
                  <a:lnTo>
                    <a:pt x="3285354" y="14542"/>
                  </a:lnTo>
                  <a:lnTo>
                    <a:pt x="3338576" y="18375"/>
                  </a:lnTo>
                  <a:lnTo>
                    <a:pt x="3393132" y="21567"/>
                  </a:lnTo>
                  <a:lnTo>
                    <a:pt x="3448812" y="23705"/>
                  </a:lnTo>
                  <a:lnTo>
                    <a:pt x="3505405" y="24373"/>
                  </a:lnTo>
                  <a:lnTo>
                    <a:pt x="3562700" y="23158"/>
                  </a:lnTo>
                  <a:lnTo>
                    <a:pt x="3620487" y="19645"/>
                  </a:lnTo>
                  <a:lnTo>
                    <a:pt x="3687564" y="15294"/>
                  </a:lnTo>
                  <a:lnTo>
                    <a:pt x="3745063" y="13824"/>
                  </a:lnTo>
                  <a:lnTo>
                    <a:pt x="3794650" y="14608"/>
                  </a:lnTo>
                  <a:lnTo>
                    <a:pt x="3837991" y="17020"/>
                  </a:lnTo>
                  <a:lnTo>
                    <a:pt x="3876754" y="20432"/>
                  </a:lnTo>
                  <a:lnTo>
                    <a:pt x="3912603" y="24217"/>
                  </a:lnTo>
                  <a:lnTo>
                    <a:pt x="3947207" y="27748"/>
                  </a:lnTo>
                  <a:lnTo>
                    <a:pt x="3982230" y="30397"/>
                  </a:lnTo>
                  <a:lnTo>
                    <a:pt x="4019341" y="31539"/>
                  </a:lnTo>
                  <a:lnTo>
                    <a:pt x="4060204" y="30546"/>
                  </a:lnTo>
                  <a:lnTo>
                    <a:pt x="4106487" y="26790"/>
                  </a:lnTo>
                  <a:lnTo>
                    <a:pt x="4159856" y="19645"/>
                  </a:lnTo>
                  <a:lnTo>
                    <a:pt x="4231000" y="10547"/>
                  </a:lnTo>
                  <a:lnTo>
                    <a:pt x="4292258" y="6570"/>
                  </a:lnTo>
                  <a:lnTo>
                    <a:pt x="4345239" y="6493"/>
                  </a:lnTo>
                  <a:lnTo>
                    <a:pt x="4391553" y="9098"/>
                  </a:lnTo>
                  <a:lnTo>
                    <a:pt x="4432810" y="13164"/>
                  </a:lnTo>
                  <a:lnTo>
                    <a:pt x="4470621" y="17472"/>
                  </a:lnTo>
                  <a:lnTo>
                    <a:pt x="4506593" y="20801"/>
                  </a:lnTo>
                  <a:lnTo>
                    <a:pt x="4542338" y="21932"/>
                  </a:lnTo>
                  <a:lnTo>
                    <a:pt x="4579464" y="19645"/>
                  </a:lnTo>
                  <a:lnTo>
                    <a:pt x="4620584" y="17692"/>
                  </a:lnTo>
                  <a:lnTo>
                    <a:pt x="4666377" y="19659"/>
                  </a:lnTo>
                  <a:lnTo>
                    <a:pt x="4715430" y="24076"/>
                  </a:lnTo>
                  <a:lnTo>
                    <a:pt x="4766330" y="29470"/>
                  </a:lnTo>
                  <a:lnTo>
                    <a:pt x="4817663" y="34373"/>
                  </a:lnTo>
                  <a:lnTo>
                    <a:pt x="4868018" y="37312"/>
                  </a:lnTo>
                  <a:lnTo>
                    <a:pt x="4915979" y="36818"/>
                  </a:lnTo>
                  <a:lnTo>
                    <a:pt x="4960135" y="31419"/>
                  </a:lnTo>
                  <a:lnTo>
                    <a:pt x="4999072" y="19645"/>
                  </a:lnTo>
                  <a:lnTo>
                    <a:pt x="5035584" y="8871"/>
                  </a:lnTo>
                  <a:lnTo>
                    <a:pt x="5079388" y="3588"/>
                  </a:lnTo>
                  <a:lnTo>
                    <a:pt x="5128703" y="2635"/>
                  </a:lnTo>
                  <a:lnTo>
                    <a:pt x="5181747" y="4850"/>
                  </a:lnTo>
                  <a:lnTo>
                    <a:pt x="5236737" y="9072"/>
                  </a:lnTo>
                  <a:lnTo>
                    <a:pt x="5291891" y="14140"/>
                  </a:lnTo>
                  <a:lnTo>
                    <a:pt x="5345426" y="18893"/>
                  </a:lnTo>
                  <a:lnTo>
                    <a:pt x="5395560" y="22169"/>
                  </a:lnTo>
                  <a:lnTo>
                    <a:pt x="5440511" y="22806"/>
                  </a:lnTo>
                  <a:lnTo>
                    <a:pt x="5478497" y="19645"/>
                  </a:lnTo>
                  <a:lnTo>
                    <a:pt x="5508421" y="15946"/>
                  </a:lnTo>
                  <a:lnTo>
                    <a:pt x="5541730" y="13762"/>
                  </a:lnTo>
                  <a:lnTo>
                    <a:pt x="5578500" y="12840"/>
                  </a:lnTo>
                  <a:lnTo>
                    <a:pt x="5618809" y="12928"/>
                  </a:lnTo>
                  <a:lnTo>
                    <a:pt x="5662734" y="13772"/>
                  </a:lnTo>
                  <a:lnTo>
                    <a:pt x="5710352" y="15120"/>
                  </a:lnTo>
                  <a:lnTo>
                    <a:pt x="5761740" y="16720"/>
                  </a:lnTo>
                  <a:lnTo>
                    <a:pt x="5816976" y="18318"/>
                  </a:lnTo>
                  <a:lnTo>
                    <a:pt x="5876136" y="19663"/>
                  </a:lnTo>
                  <a:lnTo>
                    <a:pt x="5939299" y="20500"/>
                  </a:lnTo>
                  <a:lnTo>
                    <a:pt x="6006540" y="20579"/>
                  </a:lnTo>
                  <a:lnTo>
                    <a:pt x="6077937" y="19645"/>
                  </a:lnTo>
                  <a:lnTo>
                    <a:pt x="6104774" y="26140"/>
                  </a:lnTo>
                  <a:lnTo>
                    <a:pt x="6141302" y="61989"/>
                  </a:lnTo>
                  <a:lnTo>
                    <a:pt x="6161128" y="133433"/>
                  </a:lnTo>
                  <a:lnTo>
                    <a:pt x="6164043" y="181753"/>
                  </a:lnTo>
                  <a:lnTo>
                    <a:pt x="6161329" y="233291"/>
                  </a:lnTo>
                  <a:lnTo>
                    <a:pt x="6156000" y="285103"/>
                  </a:lnTo>
                  <a:lnTo>
                    <a:pt x="6151073" y="334249"/>
                  </a:lnTo>
                  <a:lnTo>
                    <a:pt x="6149565" y="377785"/>
                  </a:lnTo>
                  <a:lnTo>
                    <a:pt x="6127801" y="426600"/>
                  </a:lnTo>
                  <a:lnTo>
                    <a:pt x="6077937" y="449413"/>
                  </a:lnTo>
                  <a:lnTo>
                    <a:pt x="6031537" y="461298"/>
                  </a:lnTo>
                  <a:lnTo>
                    <a:pt x="5981905" y="468018"/>
                  </a:lnTo>
                  <a:lnTo>
                    <a:pt x="5930125" y="470519"/>
                  </a:lnTo>
                  <a:lnTo>
                    <a:pt x="5877277" y="469749"/>
                  </a:lnTo>
                  <a:lnTo>
                    <a:pt x="5824445" y="466653"/>
                  </a:lnTo>
                  <a:lnTo>
                    <a:pt x="5772711" y="462178"/>
                  </a:lnTo>
                  <a:lnTo>
                    <a:pt x="5723155" y="457270"/>
                  </a:lnTo>
                  <a:lnTo>
                    <a:pt x="5676861" y="452875"/>
                  </a:lnTo>
                  <a:lnTo>
                    <a:pt x="5634910" y="449941"/>
                  </a:lnTo>
                  <a:lnTo>
                    <a:pt x="5598385" y="449413"/>
                  </a:lnTo>
                  <a:lnTo>
                    <a:pt x="5552180" y="449001"/>
                  </a:lnTo>
                  <a:lnTo>
                    <a:pt x="5498944" y="446145"/>
                  </a:lnTo>
                  <a:lnTo>
                    <a:pt x="5441303" y="442124"/>
                  </a:lnTo>
                  <a:lnTo>
                    <a:pt x="5381882" y="438221"/>
                  </a:lnTo>
                  <a:lnTo>
                    <a:pt x="5323306" y="435717"/>
                  </a:lnTo>
                  <a:lnTo>
                    <a:pt x="5268201" y="435893"/>
                  </a:lnTo>
                  <a:lnTo>
                    <a:pt x="5219192" y="440031"/>
                  </a:lnTo>
                  <a:lnTo>
                    <a:pt x="5178904" y="449413"/>
                  </a:lnTo>
                  <a:lnTo>
                    <a:pt x="5151330" y="456058"/>
                  </a:lnTo>
                  <a:lnTo>
                    <a:pt x="5116122" y="459767"/>
                  </a:lnTo>
                  <a:lnTo>
                    <a:pt x="5074348" y="461057"/>
                  </a:lnTo>
                  <a:lnTo>
                    <a:pt x="5027078" y="460448"/>
                  </a:lnTo>
                  <a:lnTo>
                    <a:pt x="4975383" y="458457"/>
                  </a:lnTo>
                  <a:lnTo>
                    <a:pt x="4920332" y="455604"/>
                  </a:lnTo>
                  <a:lnTo>
                    <a:pt x="4862995" y="452407"/>
                  </a:lnTo>
                  <a:lnTo>
                    <a:pt x="4804442" y="449385"/>
                  </a:lnTo>
                  <a:lnTo>
                    <a:pt x="4745743" y="447055"/>
                  </a:lnTo>
                  <a:lnTo>
                    <a:pt x="4687967" y="445938"/>
                  </a:lnTo>
                  <a:lnTo>
                    <a:pt x="4632184" y="446551"/>
                  </a:lnTo>
                  <a:lnTo>
                    <a:pt x="4579464" y="449413"/>
                  </a:lnTo>
                  <a:lnTo>
                    <a:pt x="4539321" y="451638"/>
                  </a:lnTo>
                  <a:lnTo>
                    <a:pt x="4499935" y="451911"/>
                  </a:lnTo>
                  <a:lnTo>
                    <a:pt x="4460873" y="450608"/>
                  </a:lnTo>
                  <a:lnTo>
                    <a:pt x="4421703" y="448106"/>
                  </a:lnTo>
                  <a:lnTo>
                    <a:pt x="4381993" y="444784"/>
                  </a:lnTo>
                  <a:lnTo>
                    <a:pt x="4341312" y="441019"/>
                  </a:lnTo>
                  <a:lnTo>
                    <a:pt x="4299226" y="437186"/>
                  </a:lnTo>
                  <a:lnTo>
                    <a:pt x="4255304" y="433665"/>
                  </a:lnTo>
                  <a:lnTo>
                    <a:pt x="4209114" y="430832"/>
                  </a:lnTo>
                  <a:lnTo>
                    <a:pt x="4160223" y="429065"/>
                  </a:lnTo>
                  <a:lnTo>
                    <a:pt x="4108200" y="428740"/>
                  </a:lnTo>
                  <a:lnTo>
                    <a:pt x="4052611" y="430235"/>
                  </a:lnTo>
                  <a:lnTo>
                    <a:pt x="3993026" y="433927"/>
                  </a:lnTo>
                  <a:lnTo>
                    <a:pt x="3929012" y="440194"/>
                  </a:lnTo>
                  <a:lnTo>
                    <a:pt x="3860136" y="449413"/>
                  </a:lnTo>
                  <a:lnTo>
                    <a:pt x="3785811" y="459941"/>
                  </a:lnTo>
                  <a:lnTo>
                    <a:pt x="3726252" y="466886"/>
                  </a:lnTo>
                  <a:lnTo>
                    <a:pt x="3679343" y="470748"/>
                  </a:lnTo>
                  <a:lnTo>
                    <a:pt x="3642969" y="472025"/>
                  </a:lnTo>
                  <a:lnTo>
                    <a:pt x="3615016" y="471215"/>
                  </a:lnTo>
                  <a:lnTo>
                    <a:pt x="3593366" y="468816"/>
                  </a:lnTo>
                  <a:lnTo>
                    <a:pt x="3575906" y="465327"/>
                  </a:lnTo>
                  <a:lnTo>
                    <a:pt x="3560519" y="461247"/>
                  </a:lnTo>
                  <a:lnTo>
                    <a:pt x="3545091" y="457073"/>
                  </a:lnTo>
                  <a:lnTo>
                    <a:pt x="3527506" y="453304"/>
                  </a:lnTo>
                  <a:lnTo>
                    <a:pt x="3505649" y="450439"/>
                  </a:lnTo>
                  <a:lnTo>
                    <a:pt x="3477403" y="448976"/>
                  </a:lnTo>
                  <a:lnTo>
                    <a:pt x="3440655" y="449413"/>
                  </a:lnTo>
                  <a:lnTo>
                    <a:pt x="3386399" y="449756"/>
                  </a:lnTo>
                  <a:lnTo>
                    <a:pt x="3332358" y="447401"/>
                  </a:lnTo>
                  <a:lnTo>
                    <a:pt x="3278977" y="443332"/>
                  </a:lnTo>
                  <a:lnTo>
                    <a:pt x="3226700" y="438531"/>
                  </a:lnTo>
                  <a:lnTo>
                    <a:pt x="3175971" y="433982"/>
                  </a:lnTo>
                  <a:lnTo>
                    <a:pt x="3127236" y="430668"/>
                  </a:lnTo>
                  <a:lnTo>
                    <a:pt x="3080937" y="429570"/>
                  </a:lnTo>
                  <a:lnTo>
                    <a:pt x="3037519" y="431673"/>
                  </a:lnTo>
                  <a:lnTo>
                    <a:pt x="2997426" y="437960"/>
                  </a:lnTo>
                  <a:lnTo>
                    <a:pt x="2961103" y="449413"/>
                  </a:lnTo>
                  <a:lnTo>
                    <a:pt x="2926508" y="460193"/>
                  </a:lnTo>
                  <a:lnTo>
                    <a:pt x="2885787" y="466854"/>
                  </a:lnTo>
                  <a:lnTo>
                    <a:pt x="2840019" y="470050"/>
                  </a:lnTo>
                  <a:lnTo>
                    <a:pt x="2790282" y="470436"/>
                  </a:lnTo>
                  <a:lnTo>
                    <a:pt x="2737656" y="468666"/>
                  </a:lnTo>
                  <a:lnTo>
                    <a:pt x="2683218" y="465394"/>
                  </a:lnTo>
                  <a:lnTo>
                    <a:pt x="2628047" y="461275"/>
                  </a:lnTo>
                  <a:lnTo>
                    <a:pt x="2573222" y="456963"/>
                  </a:lnTo>
                  <a:lnTo>
                    <a:pt x="2519821" y="453112"/>
                  </a:lnTo>
                  <a:lnTo>
                    <a:pt x="2468923" y="450377"/>
                  </a:lnTo>
                  <a:lnTo>
                    <a:pt x="2421607" y="449413"/>
                  </a:lnTo>
                  <a:lnTo>
                    <a:pt x="2365463" y="449166"/>
                  </a:lnTo>
                  <a:lnTo>
                    <a:pt x="2307947" y="448286"/>
                  </a:lnTo>
                  <a:lnTo>
                    <a:pt x="2249955" y="447070"/>
                  </a:lnTo>
                  <a:lnTo>
                    <a:pt x="2192384" y="445817"/>
                  </a:lnTo>
                  <a:lnTo>
                    <a:pt x="2136128" y="444824"/>
                  </a:lnTo>
                  <a:lnTo>
                    <a:pt x="2082085" y="444389"/>
                  </a:lnTo>
                  <a:lnTo>
                    <a:pt x="2031148" y="444810"/>
                  </a:lnTo>
                  <a:lnTo>
                    <a:pt x="1984216" y="446386"/>
                  </a:lnTo>
                  <a:lnTo>
                    <a:pt x="1942182" y="449413"/>
                  </a:lnTo>
                  <a:lnTo>
                    <a:pt x="1898209" y="452168"/>
                  </a:lnTo>
                  <a:lnTo>
                    <a:pt x="1846425" y="453064"/>
                  </a:lnTo>
                  <a:lnTo>
                    <a:pt x="1789180" y="452602"/>
                  </a:lnTo>
                  <a:lnTo>
                    <a:pt x="1728825" y="451284"/>
                  </a:lnTo>
                  <a:lnTo>
                    <a:pt x="1667709" y="449611"/>
                  </a:lnTo>
                  <a:lnTo>
                    <a:pt x="1608182" y="448086"/>
                  </a:lnTo>
                  <a:lnTo>
                    <a:pt x="1552593" y="447210"/>
                  </a:lnTo>
                  <a:lnTo>
                    <a:pt x="1503293" y="447485"/>
                  </a:lnTo>
                  <a:lnTo>
                    <a:pt x="1462630" y="449413"/>
                  </a:lnTo>
                  <a:lnTo>
                    <a:pt x="1425923" y="450057"/>
                  </a:lnTo>
                  <a:lnTo>
                    <a:pt x="1381192" y="447499"/>
                  </a:lnTo>
                  <a:lnTo>
                    <a:pt x="1330507" y="442884"/>
                  </a:lnTo>
                  <a:lnTo>
                    <a:pt x="1275942" y="437361"/>
                  </a:lnTo>
                  <a:lnTo>
                    <a:pt x="1219568" y="432077"/>
                  </a:lnTo>
                  <a:lnTo>
                    <a:pt x="1163457" y="428180"/>
                  </a:lnTo>
                  <a:lnTo>
                    <a:pt x="1109680" y="426818"/>
                  </a:lnTo>
                  <a:lnTo>
                    <a:pt x="1060311" y="429138"/>
                  </a:lnTo>
                  <a:lnTo>
                    <a:pt x="1017419" y="436287"/>
                  </a:lnTo>
                  <a:lnTo>
                    <a:pt x="983078" y="449413"/>
                  </a:lnTo>
                  <a:lnTo>
                    <a:pt x="962662" y="457080"/>
                  </a:lnTo>
                  <a:lnTo>
                    <a:pt x="934540" y="461985"/>
                  </a:lnTo>
                  <a:lnTo>
                    <a:pt x="899506" y="464476"/>
                  </a:lnTo>
                  <a:lnTo>
                    <a:pt x="858352" y="464903"/>
                  </a:lnTo>
                  <a:lnTo>
                    <a:pt x="811873" y="463613"/>
                  </a:lnTo>
                  <a:lnTo>
                    <a:pt x="760861" y="460956"/>
                  </a:lnTo>
                  <a:lnTo>
                    <a:pt x="706111" y="457280"/>
                  </a:lnTo>
                  <a:lnTo>
                    <a:pt x="648416" y="452935"/>
                  </a:lnTo>
                  <a:lnTo>
                    <a:pt x="588569" y="448270"/>
                  </a:lnTo>
                  <a:lnTo>
                    <a:pt x="527363" y="443632"/>
                  </a:lnTo>
                  <a:lnTo>
                    <a:pt x="465593" y="439372"/>
                  </a:lnTo>
                  <a:lnTo>
                    <a:pt x="404052" y="435838"/>
                  </a:lnTo>
                  <a:lnTo>
                    <a:pt x="343533" y="433378"/>
                  </a:lnTo>
                  <a:lnTo>
                    <a:pt x="284830" y="432343"/>
                  </a:lnTo>
                  <a:lnTo>
                    <a:pt x="228736" y="433079"/>
                  </a:lnTo>
                  <a:lnTo>
                    <a:pt x="176045" y="435937"/>
                  </a:lnTo>
                  <a:lnTo>
                    <a:pt x="127550" y="441265"/>
                  </a:lnTo>
                  <a:lnTo>
                    <a:pt x="84045" y="449413"/>
                  </a:lnTo>
                  <a:lnTo>
                    <a:pt x="53547" y="443364"/>
                  </a:lnTo>
                  <a:lnTo>
                    <a:pt x="28372" y="429220"/>
                  </a:lnTo>
                  <a:lnTo>
                    <a:pt x="13126" y="407265"/>
                  </a:lnTo>
                  <a:lnTo>
                    <a:pt x="12417" y="377785"/>
                  </a:lnTo>
                  <a:lnTo>
                    <a:pt x="1631" y="325570"/>
                  </a:lnTo>
                  <a:lnTo>
                    <a:pt x="0" y="279854"/>
                  </a:lnTo>
                  <a:lnTo>
                    <a:pt x="3892" y="237101"/>
                  </a:lnTo>
                  <a:lnTo>
                    <a:pt x="9680" y="193776"/>
                  </a:lnTo>
                  <a:lnTo>
                    <a:pt x="13731" y="146345"/>
                  </a:lnTo>
                  <a:lnTo>
                    <a:pt x="12417" y="91273"/>
                  </a:lnTo>
                  <a:close/>
                </a:path>
              </a:pathLst>
            </a:custGeom>
            <a:ln w="380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447915" y="6169253"/>
            <a:ext cx="17233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1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7</a:t>
            </a:r>
            <a:r>
              <a:rPr sz="18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later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6939" y="6167729"/>
            <a:ext cx="14649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Before</a:t>
            </a:r>
            <a:r>
              <a:rPr sz="1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1800" spc="-50" dirty="0">
                <a:latin typeface="微软雅黑" panose="020B0503020204020204" charset="-122"/>
                <a:cs typeface="微软雅黑" panose="020B0503020204020204" charset="-122"/>
              </a:rPr>
              <a:t> 7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69573" y="6430162"/>
            <a:ext cx="206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rPr>
              <a:t>14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spc="45" dirty="0"/>
              <a:t>try-</a:t>
            </a:r>
            <a:r>
              <a:rPr spc="-10" dirty="0"/>
              <a:t>with-resources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5388638" y="3255430"/>
            <a:ext cx="6292850" cy="1726564"/>
            <a:chOff x="5388638" y="3255430"/>
            <a:chExt cx="6292850" cy="1726564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508501" y="3486163"/>
              <a:ext cx="6172574" cy="149578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07688" y="3274480"/>
              <a:ext cx="6164580" cy="472440"/>
            </a:xfrm>
            <a:custGeom>
              <a:avLst/>
              <a:gdLst/>
              <a:ahLst/>
              <a:cxnLst/>
              <a:rect l="l" t="t" r="r" b="b"/>
              <a:pathLst>
                <a:path w="6164580" h="472439">
                  <a:moveTo>
                    <a:pt x="12417" y="91273"/>
                  </a:moveTo>
                  <a:lnTo>
                    <a:pt x="20805" y="62686"/>
                  </a:lnTo>
                  <a:lnTo>
                    <a:pt x="36944" y="37933"/>
                  </a:lnTo>
                  <a:lnTo>
                    <a:pt x="58727" y="21943"/>
                  </a:lnTo>
                  <a:lnTo>
                    <a:pt x="84045" y="19645"/>
                  </a:lnTo>
                  <a:lnTo>
                    <a:pt x="138041" y="9368"/>
                  </a:lnTo>
                  <a:lnTo>
                    <a:pt x="191416" y="5356"/>
                  </a:lnTo>
                  <a:lnTo>
                    <a:pt x="243900" y="6115"/>
                  </a:lnTo>
                  <a:lnTo>
                    <a:pt x="295221" y="10153"/>
                  </a:lnTo>
                  <a:lnTo>
                    <a:pt x="345110" y="15978"/>
                  </a:lnTo>
                  <a:lnTo>
                    <a:pt x="393295" y="22095"/>
                  </a:lnTo>
                  <a:lnTo>
                    <a:pt x="439507" y="27014"/>
                  </a:lnTo>
                  <a:lnTo>
                    <a:pt x="483476" y="29240"/>
                  </a:lnTo>
                  <a:lnTo>
                    <a:pt x="524929" y="27281"/>
                  </a:lnTo>
                  <a:lnTo>
                    <a:pt x="563597" y="19645"/>
                  </a:lnTo>
                  <a:lnTo>
                    <a:pt x="599569" y="12786"/>
                  </a:lnTo>
                  <a:lnTo>
                    <a:pt x="639562" y="11277"/>
                  </a:lnTo>
                  <a:lnTo>
                    <a:pt x="683106" y="13792"/>
                  </a:lnTo>
                  <a:lnTo>
                    <a:pt x="729731" y="19004"/>
                  </a:lnTo>
                  <a:lnTo>
                    <a:pt x="778969" y="25587"/>
                  </a:lnTo>
                  <a:lnTo>
                    <a:pt x="830350" y="32217"/>
                  </a:lnTo>
                  <a:lnTo>
                    <a:pt x="883404" y="37566"/>
                  </a:lnTo>
                  <a:lnTo>
                    <a:pt x="937662" y="40310"/>
                  </a:lnTo>
                  <a:lnTo>
                    <a:pt x="992655" y="39121"/>
                  </a:lnTo>
                  <a:lnTo>
                    <a:pt x="1047913" y="32675"/>
                  </a:lnTo>
                  <a:lnTo>
                    <a:pt x="1102966" y="19645"/>
                  </a:lnTo>
                  <a:lnTo>
                    <a:pt x="1151220" y="7586"/>
                  </a:lnTo>
                  <a:lnTo>
                    <a:pt x="1196031" y="1406"/>
                  </a:lnTo>
                  <a:lnTo>
                    <a:pt x="1238251" y="0"/>
                  </a:lnTo>
                  <a:lnTo>
                    <a:pt x="1278734" y="2260"/>
                  </a:lnTo>
                  <a:lnTo>
                    <a:pt x="1318334" y="7082"/>
                  </a:lnTo>
                  <a:lnTo>
                    <a:pt x="1357903" y="13358"/>
                  </a:lnTo>
                  <a:lnTo>
                    <a:pt x="1398295" y="19984"/>
                  </a:lnTo>
                  <a:lnTo>
                    <a:pt x="1440363" y="25854"/>
                  </a:lnTo>
                  <a:lnTo>
                    <a:pt x="1484960" y="29860"/>
                  </a:lnTo>
                  <a:lnTo>
                    <a:pt x="1532941" y="30898"/>
                  </a:lnTo>
                  <a:lnTo>
                    <a:pt x="1585157" y="27862"/>
                  </a:lnTo>
                  <a:lnTo>
                    <a:pt x="1642462" y="19645"/>
                  </a:lnTo>
                  <a:lnTo>
                    <a:pt x="1697520" y="11225"/>
                  </a:lnTo>
                  <a:lnTo>
                    <a:pt x="1751704" y="6231"/>
                  </a:lnTo>
                  <a:lnTo>
                    <a:pt x="1805055" y="4110"/>
                  </a:lnTo>
                  <a:lnTo>
                    <a:pt x="1857615" y="4312"/>
                  </a:lnTo>
                  <a:lnTo>
                    <a:pt x="1909425" y="6285"/>
                  </a:lnTo>
                  <a:lnTo>
                    <a:pt x="1960525" y="9477"/>
                  </a:lnTo>
                  <a:lnTo>
                    <a:pt x="2010958" y="13337"/>
                  </a:lnTo>
                  <a:lnTo>
                    <a:pt x="2060765" y="17314"/>
                  </a:lnTo>
                  <a:lnTo>
                    <a:pt x="2109986" y="20856"/>
                  </a:lnTo>
                  <a:lnTo>
                    <a:pt x="2158664" y="23411"/>
                  </a:lnTo>
                  <a:lnTo>
                    <a:pt x="2206839" y="24429"/>
                  </a:lnTo>
                  <a:lnTo>
                    <a:pt x="2254553" y="23357"/>
                  </a:lnTo>
                  <a:lnTo>
                    <a:pt x="2301846" y="19645"/>
                  </a:lnTo>
                  <a:lnTo>
                    <a:pt x="2353642" y="15922"/>
                  </a:lnTo>
                  <a:lnTo>
                    <a:pt x="2406671" y="15526"/>
                  </a:lnTo>
                  <a:lnTo>
                    <a:pt x="2460461" y="17662"/>
                  </a:lnTo>
                  <a:lnTo>
                    <a:pt x="2514543" y="21536"/>
                  </a:lnTo>
                  <a:lnTo>
                    <a:pt x="2568445" y="26351"/>
                  </a:lnTo>
                  <a:lnTo>
                    <a:pt x="2621696" y="31313"/>
                  </a:lnTo>
                  <a:lnTo>
                    <a:pt x="2673825" y="35627"/>
                  </a:lnTo>
                  <a:lnTo>
                    <a:pt x="2724361" y="38497"/>
                  </a:lnTo>
                  <a:lnTo>
                    <a:pt x="2772834" y="39129"/>
                  </a:lnTo>
                  <a:lnTo>
                    <a:pt x="2818772" y="36728"/>
                  </a:lnTo>
                  <a:lnTo>
                    <a:pt x="2861704" y="30498"/>
                  </a:lnTo>
                  <a:lnTo>
                    <a:pt x="2901159" y="19645"/>
                  </a:lnTo>
                  <a:lnTo>
                    <a:pt x="2932893" y="10584"/>
                  </a:lnTo>
                  <a:lnTo>
                    <a:pt x="2967857" y="4614"/>
                  </a:lnTo>
                  <a:lnTo>
                    <a:pt x="3005840" y="1320"/>
                  </a:lnTo>
                  <a:lnTo>
                    <a:pt x="3046632" y="288"/>
                  </a:lnTo>
                  <a:lnTo>
                    <a:pt x="3090022" y="1103"/>
                  </a:lnTo>
                  <a:lnTo>
                    <a:pt x="3135800" y="3350"/>
                  </a:lnTo>
                  <a:lnTo>
                    <a:pt x="3183755" y="6616"/>
                  </a:lnTo>
                  <a:lnTo>
                    <a:pt x="3233677" y="10485"/>
                  </a:lnTo>
                  <a:lnTo>
                    <a:pt x="3285354" y="14542"/>
                  </a:lnTo>
                  <a:lnTo>
                    <a:pt x="3338576" y="18375"/>
                  </a:lnTo>
                  <a:lnTo>
                    <a:pt x="3393132" y="21567"/>
                  </a:lnTo>
                  <a:lnTo>
                    <a:pt x="3448812" y="23705"/>
                  </a:lnTo>
                  <a:lnTo>
                    <a:pt x="3505405" y="24373"/>
                  </a:lnTo>
                  <a:lnTo>
                    <a:pt x="3562700" y="23158"/>
                  </a:lnTo>
                  <a:lnTo>
                    <a:pt x="3620487" y="19645"/>
                  </a:lnTo>
                  <a:lnTo>
                    <a:pt x="3687564" y="15294"/>
                  </a:lnTo>
                  <a:lnTo>
                    <a:pt x="3745063" y="13824"/>
                  </a:lnTo>
                  <a:lnTo>
                    <a:pt x="3794650" y="14608"/>
                  </a:lnTo>
                  <a:lnTo>
                    <a:pt x="3837991" y="17020"/>
                  </a:lnTo>
                  <a:lnTo>
                    <a:pt x="3876754" y="20432"/>
                  </a:lnTo>
                  <a:lnTo>
                    <a:pt x="3912603" y="24217"/>
                  </a:lnTo>
                  <a:lnTo>
                    <a:pt x="3947207" y="27748"/>
                  </a:lnTo>
                  <a:lnTo>
                    <a:pt x="3982230" y="30397"/>
                  </a:lnTo>
                  <a:lnTo>
                    <a:pt x="4019341" y="31539"/>
                  </a:lnTo>
                  <a:lnTo>
                    <a:pt x="4060204" y="30546"/>
                  </a:lnTo>
                  <a:lnTo>
                    <a:pt x="4106487" y="26790"/>
                  </a:lnTo>
                  <a:lnTo>
                    <a:pt x="4159856" y="19645"/>
                  </a:lnTo>
                  <a:lnTo>
                    <a:pt x="4231000" y="10547"/>
                  </a:lnTo>
                  <a:lnTo>
                    <a:pt x="4292258" y="6570"/>
                  </a:lnTo>
                  <a:lnTo>
                    <a:pt x="4345239" y="6493"/>
                  </a:lnTo>
                  <a:lnTo>
                    <a:pt x="4391553" y="9098"/>
                  </a:lnTo>
                  <a:lnTo>
                    <a:pt x="4432810" y="13164"/>
                  </a:lnTo>
                  <a:lnTo>
                    <a:pt x="4470621" y="17472"/>
                  </a:lnTo>
                  <a:lnTo>
                    <a:pt x="4506593" y="20801"/>
                  </a:lnTo>
                  <a:lnTo>
                    <a:pt x="4542338" y="21932"/>
                  </a:lnTo>
                  <a:lnTo>
                    <a:pt x="4579464" y="19645"/>
                  </a:lnTo>
                  <a:lnTo>
                    <a:pt x="4620584" y="17692"/>
                  </a:lnTo>
                  <a:lnTo>
                    <a:pt x="4666377" y="19659"/>
                  </a:lnTo>
                  <a:lnTo>
                    <a:pt x="4715430" y="24076"/>
                  </a:lnTo>
                  <a:lnTo>
                    <a:pt x="4766330" y="29470"/>
                  </a:lnTo>
                  <a:lnTo>
                    <a:pt x="4817663" y="34373"/>
                  </a:lnTo>
                  <a:lnTo>
                    <a:pt x="4868018" y="37312"/>
                  </a:lnTo>
                  <a:lnTo>
                    <a:pt x="4915979" y="36818"/>
                  </a:lnTo>
                  <a:lnTo>
                    <a:pt x="4960135" y="31419"/>
                  </a:lnTo>
                  <a:lnTo>
                    <a:pt x="4999072" y="19645"/>
                  </a:lnTo>
                  <a:lnTo>
                    <a:pt x="5035584" y="8871"/>
                  </a:lnTo>
                  <a:lnTo>
                    <a:pt x="5079388" y="3588"/>
                  </a:lnTo>
                  <a:lnTo>
                    <a:pt x="5128703" y="2635"/>
                  </a:lnTo>
                  <a:lnTo>
                    <a:pt x="5181747" y="4850"/>
                  </a:lnTo>
                  <a:lnTo>
                    <a:pt x="5236737" y="9072"/>
                  </a:lnTo>
                  <a:lnTo>
                    <a:pt x="5291891" y="14140"/>
                  </a:lnTo>
                  <a:lnTo>
                    <a:pt x="5345426" y="18893"/>
                  </a:lnTo>
                  <a:lnTo>
                    <a:pt x="5395560" y="22169"/>
                  </a:lnTo>
                  <a:lnTo>
                    <a:pt x="5440511" y="22806"/>
                  </a:lnTo>
                  <a:lnTo>
                    <a:pt x="5478497" y="19645"/>
                  </a:lnTo>
                  <a:lnTo>
                    <a:pt x="5508421" y="15946"/>
                  </a:lnTo>
                  <a:lnTo>
                    <a:pt x="5541730" y="13762"/>
                  </a:lnTo>
                  <a:lnTo>
                    <a:pt x="5578500" y="12840"/>
                  </a:lnTo>
                  <a:lnTo>
                    <a:pt x="5618809" y="12928"/>
                  </a:lnTo>
                  <a:lnTo>
                    <a:pt x="5662734" y="13772"/>
                  </a:lnTo>
                  <a:lnTo>
                    <a:pt x="5710352" y="15120"/>
                  </a:lnTo>
                  <a:lnTo>
                    <a:pt x="5761740" y="16720"/>
                  </a:lnTo>
                  <a:lnTo>
                    <a:pt x="5816976" y="18318"/>
                  </a:lnTo>
                  <a:lnTo>
                    <a:pt x="5876136" y="19663"/>
                  </a:lnTo>
                  <a:lnTo>
                    <a:pt x="5939299" y="20500"/>
                  </a:lnTo>
                  <a:lnTo>
                    <a:pt x="6006540" y="20579"/>
                  </a:lnTo>
                  <a:lnTo>
                    <a:pt x="6077937" y="19645"/>
                  </a:lnTo>
                  <a:lnTo>
                    <a:pt x="6104774" y="26140"/>
                  </a:lnTo>
                  <a:lnTo>
                    <a:pt x="6141302" y="61989"/>
                  </a:lnTo>
                  <a:lnTo>
                    <a:pt x="6161128" y="133433"/>
                  </a:lnTo>
                  <a:lnTo>
                    <a:pt x="6164043" y="181753"/>
                  </a:lnTo>
                  <a:lnTo>
                    <a:pt x="6161329" y="233291"/>
                  </a:lnTo>
                  <a:lnTo>
                    <a:pt x="6156000" y="285103"/>
                  </a:lnTo>
                  <a:lnTo>
                    <a:pt x="6151073" y="334249"/>
                  </a:lnTo>
                  <a:lnTo>
                    <a:pt x="6149565" y="377785"/>
                  </a:lnTo>
                  <a:lnTo>
                    <a:pt x="6127801" y="426600"/>
                  </a:lnTo>
                  <a:lnTo>
                    <a:pt x="6077937" y="449413"/>
                  </a:lnTo>
                  <a:lnTo>
                    <a:pt x="6031537" y="461298"/>
                  </a:lnTo>
                  <a:lnTo>
                    <a:pt x="5981905" y="468018"/>
                  </a:lnTo>
                  <a:lnTo>
                    <a:pt x="5930125" y="470519"/>
                  </a:lnTo>
                  <a:lnTo>
                    <a:pt x="5877277" y="469749"/>
                  </a:lnTo>
                  <a:lnTo>
                    <a:pt x="5824445" y="466653"/>
                  </a:lnTo>
                  <a:lnTo>
                    <a:pt x="5772711" y="462178"/>
                  </a:lnTo>
                  <a:lnTo>
                    <a:pt x="5723155" y="457270"/>
                  </a:lnTo>
                  <a:lnTo>
                    <a:pt x="5676861" y="452875"/>
                  </a:lnTo>
                  <a:lnTo>
                    <a:pt x="5634910" y="449941"/>
                  </a:lnTo>
                  <a:lnTo>
                    <a:pt x="5598385" y="449413"/>
                  </a:lnTo>
                  <a:lnTo>
                    <a:pt x="5552180" y="449001"/>
                  </a:lnTo>
                  <a:lnTo>
                    <a:pt x="5498944" y="446145"/>
                  </a:lnTo>
                  <a:lnTo>
                    <a:pt x="5441303" y="442124"/>
                  </a:lnTo>
                  <a:lnTo>
                    <a:pt x="5381882" y="438221"/>
                  </a:lnTo>
                  <a:lnTo>
                    <a:pt x="5323306" y="435717"/>
                  </a:lnTo>
                  <a:lnTo>
                    <a:pt x="5268201" y="435893"/>
                  </a:lnTo>
                  <a:lnTo>
                    <a:pt x="5219192" y="440031"/>
                  </a:lnTo>
                  <a:lnTo>
                    <a:pt x="5178904" y="449413"/>
                  </a:lnTo>
                  <a:lnTo>
                    <a:pt x="5151330" y="456058"/>
                  </a:lnTo>
                  <a:lnTo>
                    <a:pt x="5116122" y="459767"/>
                  </a:lnTo>
                  <a:lnTo>
                    <a:pt x="5074348" y="461057"/>
                  </a:lnTo>
                  <a:lnTo>
                    <a:pt x="5027078" y="460448"/>
                  </a:lnTo>
                  <a:lnTo>
                    <a:pt x="4975383" y="458457"/>
                  </a:lnTo>
                  <a:lnTo>
                    <a:pt x="4920332" y="455604"/>
                  </a:lnTo>
                  <a:lnTo>
                    <a:pt x="4862995" y="452407"/>
                  </a:lnTo>
                  <a:lnTo>
                    <a:pt x="4804442" y="449385"/>
                  </a:lnTo>
                  <a:lnTo>
                    <a:pt x="4745743" y="447055"/>
                  </a:lnTo>
                  <a:lnTo>
                    <a:pt x="4687967" y="445938"/>
                  </a:lnTo>
                  <a:lnTo>
                    <a:pt x="4632184" y="446551"/>
                  </a:lnTo>
                  <a:lnTo>
                    <a:pt x="4579464" y="449413"/>
                  </a:lnTo>
                  <a:lnTo>
                    <a:pt x="4539321" y="451638"/>
                  </a:lnTo>
                  <a:lnTo>
                    <a:pt x="4499935" y="451911"/>
                  </a:lnTo>
                  <a:lnTo>
                    <a:pt x="4460873" y="450608"/>
                  </a:lnTo>
                  <a:lnTo>
                    <a:pt x="4421703" y="448106"/>
                  </a:lnTo>
                  <a:lnTo>
                    <a:pt x="4381993" y="444784"/>
                  </a:lnTo>
                  <a:lnTo>
                    <a:pt x="4341312" y="441019"/>
                  </a:lnTo>
                  <a:lnTo>
                    <a:pt x="4299226" y="437186"/>
                  </a:lnTo>
                  <a:lnTo>
                    <a:pt x="4255304" y="433665"/>
                  </a:lnTo>
                  <a:lnTo>
                    <a:pt x="4209114" y="430832"/>
                  </a:lnTo>
                  <a:lnTo>
                    <a:pt x="4160223" y="429065"/>
                  </a:lnTo>
                  <a:lnTo>
                    <a:pt x="4108200" y="428740"/>
                  </a:lnTo>
                  <a:lnTo>
                    <a:pt x="4052611" y="430235"/>
                  </a:lnTo>
                  <a:lnTo>
                    <a:pt x="3993026" y="433927"/>
                  </a:lnTo>
                  <a:lnTo>
                    <a:pt x="3929012" y="440194"/>
                  </a:lnTo>
                  <a:lnTo>
                    <a:pt x="3860136" y="449413"/>
                  </a:lnTo>
                  <a:lnTo>
                    <a:pt x="3785811" y="459941"/>
                  </a:lnTo>
                  <a:lnTo>
                    <a:pt x="3726252" y="466886"/>
                  </a:lnTo>
                  <a:lnTo>
                    <a:pt x="3679343" y="470748"/>
                  </a:lnTo>
                  <a:lnTo>
                    <a:pt x="3642969" y="472025"/>
                  </a:lnTo>
                  <a:lnTo>
                    <a:pt x="3615016" y="471215"/>
                  </a:lnTo>
                  <a:lnTo>
                    <a:pt x="3593366" y="468816"/>
                  </a:lnTo>
                  <a:lnTo>
                    <a:pt x="3575906" y="465327"/>
                  </a:lnTo>
                  <a:lnTo>
                    <a:pt x="3560519" y="461247"/>
                  </a:lnTo>
                  <a:lnTo>
                    <a:pt x="3545091" y="457073"/>
                  </a:lnTo>
                  <a:lnTo>
                    <a:pt x="3527506" y="453304"/>
                  </a:lnTo>
                  <a:lnTo>
                    <a:pt x="3505649" y="450439"/>
                  </a:lnTo>
                  <a:lnTo>
                    <a:pt x="3477403" y="448976"/>
                  </a:lnTo>
                  <a:lnTo>
                    <a:pt x="3440655" y="449413"/>
                  </a:lnTo>
                  <a:lnTo>
                    <a:pt x="3386399" y="449756"/>
                  </a:lnTo>
                  <a:lnTo>
                    <a:pt x="3332358" y="447401"/>
                  </a:lnTo>
                  <a:lnTo>
                    <a:pt x="3278977" y="443332"/>
                  </a:lnTo>
                  <a:lnTo>
                    <a:pt x="3226700" y="438531"/>
                  </a:lnTo>
                  <a:lnTo>
                    <a:pt x="3175971" y="433982"/>
                  </a:lnTo>
                  <a:lnTo>
                    <a:pt x="3127236" y="430668"/>
                  </a:lnTo>
                  <a:lnTo>
                    <a:pt x="3080937" y="429570"/>
                  </a:lnTo>
                  <a:lnTo>
                    <a:pt x="3037519" y="431673"/>
                  </a:lnTo>
                  <a:lnTo>
                    <a:pt x="2997426" y="437960"/>
                  </a:lnTo>
                  <a:lnTo>
                    <a:pt x="2961103" y="449413"/>
                  </a:lnTo>
                  <a:lnTo>
                    <a:pt x="2926508" y="460193"/>
                  </a:lnTo>
                  <a:lnTo>
                    <a:pt x="2885787" y="466854"/>
                  </a:lnTo>
                  <a:lnTo>
                    <a:pt x="2840019" y="470050"/>
                  </a:lnTo>
                  <a:lnTo>
                    <a:pt x="2790282" y="470436"/>
                  </a:lnTo>
                  <a:lnTo>
                    <a:pt x="2737656" y="468666"/>
                  </a:lnTo>
                  <a:lnTo>
                    <a:pt x="2683218" y="465394"/>
                  </a:lnTo>
                  <a:lnTo>
                    <a:pt x="2628047" y="461275"/>
                  </a:lnTo>
                  <a:lnTo>
                    <a:pt x="2573222" y="456963"/>
                  </a:lnTo>
                  <a:lnTo>
                    <a:pt x="2519821" y="453112"/>
                  </a:lnTo>
                  <a:lnTo>
                    <a:pt x="2468923" y="450377"/>
                  </a:lnTo>
                  <a:lnTo>
                    <a:pt x="2421607" y="449413"/>
                  </a:lnTo>
                  <a:lnTo>
                    <a:pt x="2365463" y="449166"/>
                  </a:lnTo>
                  <a:lnTo>
                    <a:pt x="2307947" y="448286"/>
                  </a:lnTo>
                  <a:lnTo>
                    <a:pt x="2249955" y="447070"/>
                  </a:lnTo>
                  <a:lnTo>
                    <a:pt x="2192384" y="445817"/>
                  </a:lnTo>
                  <a:lnTo>
                    <a:pt x="2136128" y="444824"/>
                  </a:lnTo>
                  <a:lnTo>
                    <a:pt x="2082085" y="444389"/>
                  </a:lnTo>
                  <a:lnTo>
                    <a:pt x="2031148" y="444810"/>
                  </a:lnTo>
                  <a:lnTo>
                    <a:pt x="1984216" y="446386"/>
                  </a:lnTo>
                  <a:lnTo>
                    <a:pt x="1942182" y="449413"/>
                  </a:lnTo>
                  <a:lnTo>
                    <a:pt x="1898209" y="452168"/>
                  </a:lnTo>
                  <a:lnTo>
                    <a:pt x="1846425" y="453064"/>
                  </a:lnTo>
                  <a:lnTo>
                    <a:pt x="1789180" y="452602"/>
                  </a:lnTo>
                  <a:lnTo>
                    <a:pt x="1728825" y="451284"/>
                  </a:lnTo>
                  <a:lnTo>
                    <a:pt x="1667709" y="449611"/>
                  </a:lnTo>
                  <a:lnTo>
                    <a:pt x="1608182" y="448086"/>
                  </a:lnTo>
                  <a:lnTo>
                    <a:pt x="1552593" y="447210"/>
                  </a:lnTo>
                  <a:lnTo>
                    <a:pt x="1503293" y="447485"/>
                  </a:lnTo>
                  <a:lnTo>
                    <a:pt x="1462630" y="449413"/>
                  </a:lnTo>
                  <a:lnTo>
                    <a:pt x="1425923" y="450057"/>
                  </a:lnTo>
                  <a:lnTo>
                    <a:pt x="1381192" y="447499"/>
                  </a:lnTo>
                  <a:lnTo>
                    <a:pt x="1330507" y="442884"/>
                  </a:lnTo>
                  <a:lnTo>
                    <a:pt x="1275942" y="437361"/>
                  </a:lnTo>
                  <a:lnTo>
                    <a:pt x="1219568" y="432077"/>
                  </a:lnTo>
                  <a:lnTo>
                    <a:pt x="1163457" y="428180"/>
                  </a:lnTo>
                  <a:lnTo>
                    <a:pt x="1109680" y="426818"/>
                  </a:lnTo>
                  <a:lnTo>
                    <a:pt x="1060311" y="429138"/>
                  </a:lnTo>
                  <a:lnTo>
                    <a:pt x="1017419" y="436287"/>
                  </a:lnTo>
                  <a:lnTo>
                    <a:pt x="983078" y="449413"/>
                  </a:lnTo>
                  <a:lnTo>
                    <a:pt x="962662" y="457080"/>
                  </a:lnTo>
                  <a:lnTo>
                    <a:pt x="934540" y="461985"/>
                  </a:lnTo>
                  <a:lnTo>
                    <a:pt x="899506" y="464476"/>
                  </a:lnTo>
                  <a:lnTo>
                    <a:pt x="858352" y="464903"/>
                  </a:lnTo>
                  <a:lnTo>
                    <a:pt x="811873" y="463613"/>
                  </a:lnTo>
                  <a:lnTo>
                    <a:pt x="760861" y="460956"/>
                  </a:lnTo>
                  <a:lnTo>
                    <a:pt x="706111" y="457280"/>
                  </a:lnTo>
                  <a:lnTo>
                    <a:pt x="648416" y="452935"/>
                  </a:lnTo>
                  <a:lnTo>
                    <a:pt x="588569" y="448270"/>
                  </a:lnTo>
                  <a:lnTo>
                    <a:pt x="527363" y="443632"/>
                  </a:lnTo>
                  <a:lnTo>
                    <a:pt x="465593" y="439372"/>
                  </a:lnTo>
                  <a:lnTo>
                    <a:pt x="404052" y="435838"/>
                  </a:lnTo>
                  <a:lnTo>
                    <a:pt x="343533" y="433378"/>
                  </a:lnTo>
                  <a:lnTo>
                    <a:pt x="284830" y="432343"/>
                  </a:lnTo>
                  <a:lnTo>
                    <a:pt x="228736" y="433079"/>
                  </a:lnTo>
                  <a:lnTo>
                    <a:pt x="176045" y="435937"/>
                  </a:lnTo>
                  <a:lnTo>
                    <a:pt x="127550" y="441265"/>
                  </a:lnTo>
                  <a:lnTo>
                    <a:pt x="84045" y="449413"/>
                  </a:lnTo>
                  <a:lnTo>
                    <a:pt x="53547" y="443364"/>
                  </a:lnTo>
                  <a:lnTo>
                    <a:pt x="28372" y="429220"/>
                  </a:lnTo>
                  <a:lnTo>
                    <a:pt x="13126" y="407265"/>
                  </a:lnTo>
                  <a:lnTo>
                    <a:pt x="12417" y="377785"/>
                  </a:lnTo>
                  <a:lnTo>
                    <a:pt x="1631" y="325570"/>
                  </a:lnTo>
                  <a:lnTo>
                    <a:pt x="0" y="279854"/>
                  </a:lnTo>
                  <a:lnTo>
                    <a:pt x="3892" y="237101"/>
                  </a:lnTo>
                  <a:lnTo>
                    <a:pt x="9680" y="193776"/>
                  </a:lnTo>
                  <a:lnTo>
                    <a:pt x="13731" y="146345"/>
                  </a:lnTo>
                  <a:lnTo>
                    <a:pt x="12417" y="91273"/>
                  </a:lnTo>
                  <a:close/>
                </a:path>
              </a:pathLst>
            </a:custGeom>
            <a:ln w="380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14857" y="1798066"/>
            <a:ext cx="10746740" cy="401637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443230" marR="5080" indent="-228600">
              <a:lnSpc>
                <a:spcPct val="91000"/>
              </a:lnSpc>
              <a:spcBef>
                <a:spcPts val="410"/>
              </a:spcBef>
              <a:buFont typeface="Arial" panose="020B0604020202020204"/>
              <a:buChar char="•"/>
              <a:tabLst>
                <a:tab pos="443865" algn="l"/>
              </a:tabLst>
            </a:pPr>
            <a:r>
              <a:rPr sz="2800" spc="-25" dirty="0">
                <a:latin typeface="Consolas" panose="020B0609020204030204"/>
                <a:cs typeface="Consolas" panose="020B0609020204030204"/>
              </a:rPr>
              <a:t>try-</a:t>
            </a:r>
            <a:r>
              <a:rPr sz="2800" spc="-30" dirty="0">
                <a:latin typeface="Consolas" panose="020B0609020204030204"/>
                <a:cs typeface="Consolas" panose="020B0609020204030204"/>
              </a:rPr>
              <a:t>with-</a:t>
            </a:r>
            <a:r>
              <a:rPr sz="2800" spc="-25" dirty="0">
                <a:latin typeface="Consolas" panose="020B0609020204030204"/>
                <a:cs typeface="Consolas" panose="020B0609020204030204"/>
              </a:rPr>
              <a:t>resources</a:t>
            </a:r>
            <a:r>
              <a:rPr sz="2800" spc="-690" dirty="0"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statement</a:t>
            </a:r>
            <a:r>
              <a:rPr sz="2800" spc="-1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ensures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resource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(e.g., 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InputStream,</a:t>
            </a:r>
            <a:r>
              <a:rPr sz="2800" spc="-1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JDBC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connection)</a:t>
            </a:r>
            <a:r>
              <a:rPr sz="2800" spc="-1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800" spc="-1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automatically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closed</a:t>
            </a:r>
            <a:r>
              <a:rPr sz="2800" spc="-114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after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program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finished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with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it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485"/>
              </a:spcBef>
            </a:pPr>
            <a:r>
              <a:rPr sz="2400" dirty="0">
                <a:solidFill>
                  <a:srgbClr val="00AFEF"/>
                </a:solidFill>
                <a:latin typeface="Comic Sans MS" panose="030F0702030302020204"/>
                <a:cs typeface="Comic Sans MS" panose="030F0702030302020204"/>
              </a:rPr>
              <a:t>Syntax</a:t>
            </a:r>
            <a:r>
              <a:rPr sz="2400" spc="-25" dirty="0">
                <a:solidFill>
                  <a:srgbClr val="00AFEF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spc="-10" dirty="0">
                <a:solidFill>
                  <a:srgbClr val="00AFEF"/>
                </a:solidFill>
                <a:latin typeface="Comic Sans MS" panose="030F0702030302020204"/>
                <a:cs typeface="Comic Sans MS" panose="030F0702030302020204"/>
              </a:rPr>
              <a:t>Sugar</a:t>
            </a:r>
            <a:endParaRPr sz="2400" dirty="0">
              <a:latin typeface="Comic Sans MS" panose="030F0702030302020204"/>
              <a:cs typeface="Comic Sans MS" panose="030F0702030302020204"/>
            </a:endParaRPr>
          </a:p>
          <a:p>
            <a:pPr marL="299085" marR="6565265" indent="-287020">
              <a:lnSpc>
                <a:spcPct val="100000"/>
              </a:lnSpc>
              <a:spcBef>
                <a:spcPts val="50"/>
              </a:spcBef>
              <a:buChar char="•"/>
              <a:tabLst>
                <a:tab pos="299085" algn="l"/>
                <a:tab pos="299720" algn="l"/>
              </a:tabLst>
            </a:pPr>
            <a:r>
              <a:rPr sz="2300" dirty="0">
                <a:latin typeface="Arial" panose="020B0604020202020204"/>
                <a:cs typeface="Arial" panose="020B0604020202020204"/>
              </a:rPr>
              <a:t>Syntax</a:t>
            </a:r>
            <a:r>
              <a:rPr sz="23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300" dirty="0">
                <a:latin typeface="Arial" panose="020B0604020202020204"/>
                <a:cs typeface="Arial" panose="020B0604020202020204"/>
              </a:rPr>
              <a:t>in</a:t>
            </a:r>
            <a:r>
              <a:rPr sz="23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300" dirty="0">
                <a:latin typeface="Arial" panose="020B0604020202020204"/>
                <a:cs typeface="Arial" panose="020B0604020202020204"/>
              </a:rPr>
              <a:t>a</a:t>
            </a:r>
            <a:r>
              <a:rPr sz="23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300" spc="-10" dirty="0">
                <a:latin typeface="Arial" panose="020B0604020202020204"/>
                <a:cs typeface="Arial" panose="020B0604020202020204"/>
              </a:rPr>
              <a:t>programming </a:t>
            </a:r>
            <a:r>
              <a:rPr sz="2300" dirty="0">
                <a:latin typeface="Arial" panose="020B0604020202020204"/>
                <a:cs typeface="Arial" panose="020B0604020202020204"/>
              </a:rPr>
              <a:t>language</a:t>
            </a:r>
            <a:r>
              <a:rPr sz="2300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2300" dirty="0">
                <a:latin typeface="Arial" panose="020B0604020202020204"/>
                <a:cs typeface="Arial" panose="020B0604020202020204"/>
              </a:rPr>
              <a:t>that</a:t>
            </a:r>
            <a:r>
              <a:rPr sz="2300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2300" dirty="0">
                <a:latin typeface="Arial" panose="020B0604020202020204"/>
                <a:cs typeface="Arial" panose="020B0604020202020204"/>
              </a:rPr>
              <a:t>is</a:t>
            </a:r>
            <a:r>
              <a:rPr sz="23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2300" dirty="0">
                <a:latin typeface="Arial" panose="020B0604020202020204"/>
                <a:cs typeface="Arial" panose="020B0604020202020204"/>
              </a:rPr>
              <a:t>designed</a:t>
            </a:r>
            <a:r>
              <a:rPr sz="2300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2300" spc="-25" dirty="0">
                <a:latin typeface="Arial" panose="020B0604020202020204"/>
                <a:cs typeface="Arial" panose="020B0604020202020204"/>
              </a:rPr>
              <a:t>to </a:t>
            </a:r>
            <a:r>
              <a:rPr sz="2300" dirty="0">
                <a:latin typeface="Arial" panose="020B0604020202020204"/>
                <a:cs typeface="Arial" panose="020B0604020202020204"/>
              </a:rPr>
              <a:t>make</a:t>
            </a:r>
            <a:r>
              <a:rPr sz="23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2300" dirty="0">
                <a:latin typeface="Arial" panose="020B0604020202020204"/>
                <a:cs typeface="Arial" panose="020B0604020202020204"/>
              </a:rPr>
              <a:t>things</a:t>
            </a:r>
            <a:r>
              <a:rPr sz="23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300" dirty="0">
                <a:latin typeface="Arial" panose="020B0604020202020204"/>
                <a:cs typeface="Arial" panose="020B0604020202020204"/>
              </a:rPr>
              <a:t>easier</a:t>
            </a:r>
            <a:r>
              <a:rPr sz="2300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2300" dirty="0">
                <a:latin typeface="Arial" panose="020B0604020202020204"/>
                <a:cs typeface="Arial" panose="020B0604020202020204"/>
              </a:rPr>
              <a:t>to </a:t>
            </a:r>
            <a:r>
              <a:rPr sz="2300" spc="-10" dirty="0">
                <a:latin typeface="Arial" panose="020B0604020202020204"/>
                <a:cs typeface="Arial" panose="020B0604020202020204"/>
              </a:rPr>
              <a:t>express</a:t>
            </a:r>
            <a:endParaRPr sz="2300" dirty="0">
              <a:latin typeface="Arial" panose="020B0604020202020204"/>
              <a:cs typeface="Arial" panose="020B0604020202020204"/>
            </a:endParaRPr>
          </a:p>
          <a:p>
            <a:pPr marL="299085" marR="630745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300" dirty="0">
                <a:latin typeface="Arial" panose="020B0604020202020204"/>
                <a:cs typeface="Arial" panose="020B0604020202020204"/>
              </a:rPr>
              <a:t>Compiler</a:t>
            </a:r>
            <a:r>
              <a:rPr sz="2300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2300" dirty="0">
                <a:latin typeface="Arial" panose="020B0604020202020204"/>
                <a:cs typeface="Arial" panose="020B0604020202020204"/>
              </a:rPr>
              <a:t>automatically</a:t>
            </a:r>
            <a:r>
              <a:rPr sz="23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300" dirty="0">
                <a:latin typeface="Arial" panose="020B0604020202020204"/>
                <a:cs typeface="Arial" panose="020B0604020202020204"/>
              </a:rPr>
              <a:t>inserts</a:t>
            </a:r>
            <a:r>
              <a:rPr sz="2300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2300" spc="-50" dirty="0">
                <a:latin typeface="Arial" panose="020B0604020202020204"/>
                <a:cs typeface="Arial" panose="020B0604020202020204"/>
              </a:rPr>
              <a:t>a </a:t>
            </a:r>
            <a:r>
              <a:rPr sz="2300" dirty="0">
                <a:latin typeface="Arial" panose="020B0604020202020204"/>
                <a:cs typeface="Arial" panose="020B0604020202020204"/>
              </a:rPr>
              <a:t>“close()”</a:t>
            </a:r>
            <a:r>
              <a:rPr sz="2300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2300" dirty="0">
                <a:latin typeface="Arial" panose="020B0604020202020204"/>
                <a:cs typeface="Arial" panose="020B0604020202020204"/>
              </a:rPr>
              <a:t>when</a:t>
            </a:r>
            <a:r>
              <a:rPr sz="23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300" dirty="0">
                <a:latin typeface="Arial" panose="020B0604020202020204"/>
                <a:cs typeface="Arial" panose="020B0604020202020204"/>
              </a:rPr>
              <a:t>compiling</a:t>
            </a:r>
            <a:r>
              <a:rPr sz="2300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2300" spc="-25" dirty="0">
                <a:latin typeface="Arial" panose="020B0604020202020204"/>
                <a:cs typeface="Arial" panose="020B0604020202020204"/>
              </a:rPr>
              <a:t>the </a:t>
            </a:r>
            <a:r>
              <a:rPr sz="2300" dirty="0">
                <a:latin typeface="Arial" panose="020B0604020202020204"/>
                <a:cs typeface="Arial" panose="020B0604020202020204"/>
              </a:rPr>
              <a:t>source</a:t>
            </a:r>
            <a:r>
              <a:rPr sz="2300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2300" dirty="0">
                <a:latin typeface="Arial" panose="020B0604020202020204"/>
                <a:cs typeface="Arial" panose="020B0604020202020204"/>
              </a:rPr>
              <a:t>to </a:t>
            </a:r>
            <a:r>
              <a:rPr sz="2300" spc="-10" dirty="0">
                <a:latin typeface="Arial" panose="020B0604020202020204"/>
                <a:cs typeface="Arial" panose="020B0604020202020204"/>
              </a:rPr>
              <a:t>bytecode</a:t>
            </a:r>
            <a:endParaRPr sz="23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1884" y="5372671"/>
            <a:ext cx="1413637" cy="140333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spc="45" dirty="0"/>
              <a:t>try-</a:t>
            </a:r>
            <a:r>
              <a:rPr spc="-10" dirty="0"/>
              <a:t>with-resources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2120265"/>
            <a:ext cx="4413885" cy="266001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2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Define</a:t>
            </a:r>
            <a:r>
              <a:rPr sz="27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custom</a:t>
            </a:r>
            <a:r>
              <a:rPr sz="27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spc="-10" dirty="0">
                <a:latin typeface="微软雅黑" panose="020B0503020204020204" charset="-122"/>
                <a:cs typeface="微软雅黑" panose="020B0503020204020204" charset="-122"/>
              </a:rPr>
              <a:t>resource: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Any</a:t>
            </a:r>
            <a:r>
              <a:rPr sz="27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object </a:t>
            </a:r>
            <a:r>
              <a:rPr sz="2700" spc="-20" dirty="0">
                <a:latin typeface="微软雅黑" panose="020B0503020204020204" charset="-122"/>
                <a:cs typeface="微软雅黑" panose="020B0503020204020204" charset="-122"/>
              </a:rPr>
              <a:t>that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implements</a:t>
            </a:r>
            <a:r>
              <a:rPr sz="27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spc="-25" dirty="0">
                <a:latin typeface="微软雅黑" panose="020B0503020204020204" charset="-122"/>
                <a:cs typeface="微软雅黑" panose="020B0503020204020204" charset="-122"/>
              </a:rPr>
              <a:t>the </a:t>
            </a:r>
            <a:r>
              <a:rPr sz="2700" dirty="0">
                <a:latin typeface="Consolas" panose="020B0609020204030204"/>
                <a:cs typeface="Consolas" panose="020B0609020204030204"/>
              </a:rPr>
              <a:t>AutoCloseable</a:t>
            </a:r>
            <a:r>
              <a:rPr sz="2700" spc="-655" dirty="0">
                <a:latin typeface="Consolas" panose="020B0609020204030204"/>
                <a:cs typeface="Consolas" panose="020B0609020204030204"/>
              </a:rPr>
              <a:t> </a:t>
            </a:r>
            <a:r>
              <a:rPr sz="2700" spc="-10" dirty="0">
                <a:latin typeface="微软雅黑" panose="020B0503020204020204" charset="-122"/>
                <a:cs typeface="微软雅黑" panose="020B0503020204020204" charset="-122"/>
              </a:rPr>
              <a:t>interface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and overrides</a:t>
            </a:r>
            <a:r>
              <a:rPr sz="27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its</a:t>
            </a:r>
            <a:r>
              <a:rPr sz="27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spc="-10" dirty="0">
                <a:latin typeface="Consolas" panose="020B0609020204030204"/>
                <a:cs typeface="Consolas" panose="020B0609020204030204"/>
              </a:rPr>
              <a:t>close()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method</a:t>
            </a:r>
            <a:r>
              <a:rPr sz="27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could</a:t>
            </a:r>
            <a:r>
              <a:rPr sz="27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be</a:t>
            </a:r>
            <a:r>
              <a:rPr sz="27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used</a:t>
            </a:r>
            <a:r>
              <a:rPr sz="27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spc="-25" dirty="0">
                <a:latin typeface="微软雅黑" panose="020B0503020204020204" charset="-122"/>
                <a:cs typeface="微软雅黑" panose="020B0503020204020204" charset="-122"/>
              </a:rPr>
              <a:t>as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a </a:t>
            </a:r>
            <a:r>
              <a:rPr sz="2700" spc="-10" dirty="0">
                <a:latin typeface="微软雅黑" panose="020B0503020204020204" charset="-122"/>
                <a:cs typeface="微软雅黑" panose="020B0503020204020204" charset="-122"/>
              </a:rPr>
              <a:t>resources</a:t>
            </a:r>
            <a:endParaRPr sz="27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45674" y="2107153"/>
            <a:ext cx="5365115" cy="1555750"/>
            <a:chOff x="6145674" y="2107153"/>
            <a:chExt cx="5365115" cy="155575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45674" y="2363094"/>
              <a:ext cx="5364850" cy="12994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27480" y="2126203"/>
              <a:ext cx="4603115" cy="475615"/>
            </a:xfrm>
            <a:custGeom>
              <a:avLst/>
              <a:gdLst/>
              <a:ahLst/>
              <a:cxnLst/>
              <a:rect l="l" t="t" r="r" b="b"/>
              <a:pathLst>
                <a:path w="4603115" h="475614">
                  <a:moveTo>
                    <a:pt x="8193" y="89691"/>
                  </a:moveTo>
                  <a:lnTo>
                    <a:pt x="31370" y="36875"/>
                  </a:lnTo>
                  <a:lnTo>
                    <a:pt x="81980" y="15777"/>
                  </a:lnTo>
                  <a:lnTo>
                    <a:pt x="142221" y="5758"/>
                  </a:lnTo>
                  <a:lnTo>
                    <a:pt x="196748" y="2037"/>
                  </a:lnTo>
                  <a:lnTo>
                    <a:pt x="246575" y="3088"/>
                  </a:lnTo>
                  <a:lnTo>
                    <a:pt x="292716" y="7383"/>
                  </a:lnTo>
                  <a:lnTo>
                    <a:pt x="336186" y="13396"/>
                  </a:lnTo>
                  <a:lnTo>
                    <a:pt x="377998" y="19600"/>
                  </a:lnTo>
                  <a:lnTo>
                    <a:pt x="419168" y="24467"/>
                  </a:lnTo>
                  <a:lnTo>
                    <a:pt x="460708" y="26470"/>
                  </a:lnTo>
                  <a:lnTo>
                    <a:pt x="503634" y="24083"/>
                  </a:lnTo>
                  <a:lnTo>
                    <a:pt x="548959" y="15777"/>
                  </a:lnTo>
                  <a:lnTo>
                    <a:pt x="590715" y="7974"/>
                  </a:lnTo>
                  <a:lnTo>
                    <a:pt x="631258" y="5199"/>
                  </a:lnTo>
                  <a:lnTo>
                    <a:pt x="671308" y="6297"/>
                  </a:lnTo>
                  <a:lnTo>
                    <a:pt x="711585" y="10111"/>
                  </a:lnTo>
                  <a:lnTo>
                    <a:pt x="752810" y="15485"/>
                  </a:lnTo>
                  <a:lnTo>
                    <a:pt x="795702" y="21265"/>
                  </a:lnTo>
                  <a:lnTo>
                    <a:pt x="840983" y="26293"/>
                  </a:lnTo>
                  <a:lnTo>
                    <a:pt x="889371" y="29414"/>
                  </a:lnTo>
                  <a:lnTo>
                    <a:pt x="941588" y="29473"/>
                  </a:lnTo>
                  <a:lnTo>
                    <a:pt x="998354" y="25312"/>
                  </a:lnTo>
                  <a:lnTo>
                    <a:pt x="1060388" y="15777"/>
                  </a:lnTo>
                  <a:lnTo>
                    <a:pt x="1129774" y="5202"/>
                  </a:lnTo>
                  <a:lnTo>
                    <a:pt x="1195129" y="367"/>
                  </a:lnTo>
                  <a:lnTo>
                    <a:pt x="1256443" y="0"/>
                  </a:lnTo>
                  <a:lnTo>
                    <a:pt x="1313709" y="2830"/>
                  </a:lnTo>
                  <a:lnTo>
                    <a:pt x="1366918" y="7586"/>
                  </a:lnTo>
                  <a:lnTo>
                    <a:pt x="1416062" y="12998"/>
                  </a:lnTo>
                  <a:lnTo>
                    <a:pt x="1461132" y="17794"/>
                  </a:lnTo>
                  <a:lnTo>
                    <a:pt x="1502120" y="20703"/>
                  </a:lnTo>
                  <a:lnTo>
                    <a:pt x="1539018" y="20455"/>
                  </a:lnTo>
                  <a:lnTo>
                    <a:pt x="1571817" y="15777"/>
                  </a:lnTo>
                  <a:lnTo>
                    <a:pt x="1599794" y="11458"/>
                  </a:lnTo>
                  <a:lnTo>
                    <a:pt x="1632363" y="10230"/>
                  </a:lnTo>
                  <a:lnTo>
                    <a:pt x="1669351" y="11402"/>
                  </a:lnTo>
                  <a:lnTo>
                    <a:pt x="1710581" y="14282"/>
                  </a:lnTo>
                  <a:lnTo>
                    <a:pt x="1755878" y="18177"/>
                  </a:lnTo>
                  <a:lnTo>
                    <a:pt x="1805068" y="22397"/>
                  </a:lnTo>
                  <a:lnTo>
                    <a:pt x="1857975" y="26249"/>
                  </a:lnTo>
                  <a:lnTo>
                    <a:pt x="1914425" y="29042"/>
                  </a:lnTo>
                  <a:lnTo>
                    <a:pt x="1974242" y="30083"/>
                  </a:lnTo>
                  <a:lnTo>
                    <a:pt x="2037251" y="28680"/>
                  </a:lnTo>
                  <a:lnTo>
                    <a:pt x="2103277" y="24142"/>
                  </a:lnTo>
                  <a:lnTo>
                    <a:pt x="2172146" y="15777"/>
                  </a:lnTo>
                  <a:lnTo>
                    <a:pt x="2237540" y="7696"/>
                  </a:lnTo>
                  <a:lnTo>
                    <a:pt x="2294241" y="3906"/>
                  </a:lnTo>
                  <a:lnTo>
                    <a:pt x="2343818" y="3562"/>
                  </a:lnTo>
                  <a:lnTo>
                    <a:pt x="2387839" y="5815"/>
                  </a:lnTo>
                  <a:lnTo>
                    <a:pt x="2427871" y="9820"/>
                  </a:lnTo>
                  <a:lnTo>
                    <a:pt x="2502245" y="19698"/>
                  </a:lnTo>
                  <a:lnTo>
                    <a:pt x="2539721" y="23877"/>
                  </a:lnTo>
                  <a:lnTo>
                    <a:pt x="2579482" y="26422"/>
                  </a:lnTo>
                  <a:lnTo>
                    <a:pt x="2623096" y="26484"/>
                  </a:lnTo>
                  <a:lnTo>
                    <a:pt x="2672129" y="23218"/>
                  </a:lnTo>
                  <a:lnTo>
                    <a:pt x="2728152" y="15777"/>
                  </a:lnTo>
                  <a:lnTo>
                    <a:pt x="2783732" y="8236"/>
                  </a:lnTo>
                  <a:lnTo>
                    <a:pt x="2839427" y="3451"/>
                  </a:lnTo>
                  <a:lnTo>
                    <a:pt x="2894936" y="1013"/>
                  </a:lnTo>
                  <a:lnTo>
                    <a:pt x="2949953" y="513"/>
                  </a:lnTo>
                  <a:lnTo>
                    <a:pt x="3004175" y="1543"/>
                  </a:lnTo>
                  <a:lnTo>
                    <a:pt x="3057299" y="3694"/>
                  </a:lnTo>
                  <a:lnTo>
                    <a:pt x="3109022" y="6556"/>
                  </a:lnTo>
                  <a:lnTo>
                    <a:pt x="3159040" y="9722"/>
                  </a:lnTo>
                  <a:lnTo>
                    <a:pt x="3207049" y="12781"/>
                  </a:lnTo>
                  <a:lnTo>
                    <a:pt x="3252746" y="15325"/>
                  </a:lnTo>
                  <a:lnTo>
                    <a:pt x="3295828" y="16945"/>
                  </a:lnTo>
                  <a:lnTo>
                    <a:pt x="3335991" y="17232"/>
                  </a:lnTo>
                  <a:lnTo>
                    <a:pt x="3372931" y="15777"/>
                  </a:lnTo>
                  <a:lnTo>
                    <a:pt x="3420612" y="13360"/>
                  </a:lnTo>
                  <a:lnTo>
                    <a:pt x="3471400" y="12303"/>
                  </a:lnTo>
                  <a:lnTo>
                    <a:pt x="3524421" y="12297"/>
                  </a:lnTo>
                  <a:lnTo>
                    <a:pt x="3578795" y="13034"/>
                  </a:lnTo>
                  <a:lnTo>
                    <a:pt x="3633646" y="14206"/>
                  </a:lnTo>
                  <a:lnTo>
                    <a:pt x="3688097" y="15503"/>
                  </a:lnTo>
                  <a:lnTo>
                    <a:pt x="3741271" y="16618"/>
                  </a:lnTo>
                  <a:lnTo>
                    <a:pt x="3792291" y="17241"/>
                  </a:lnTo>
                  <a:lnTo>
                    <a:pt x="3840279" y="17063"/>
                  </a:lnTo>
                  <a:lnTo>
                    <a:pt x="3884360" y="15777"/>
                  </a:lnTo>
                  <a:lnTo>
                    <a:pt x="3917469" y="14543"/>
                  </a:lnTo>
                  <a:lnTo>
                    <a:pt x="3952524" y="13782"/>
                  </a:lnTo>
                  <a:lnTo>
                    <a:pt x="3989745" y="13421"/>
                  </a:lnTo>
                  <a:lnTo>
                    <a:pt x="4029350" y="13386"/>
                  </a:lnTo>
                  <a:lnTo>
                    <a:pt x="4071558" y="13606"/>
                  </a:lnTo>
                  <a:lnTo>
                    <a:pt x="4116590" y="14008"/>
                  </a:lnTo>
                  <a:lnTo>
                    <a:pt x="4164664" y="14517"/>
                  </a:lnTo>
                  <a:lnTo>
                    <a:pt x="4215999" y="15063"/>
                  </a:lnTo>
                  <a:lnTo>
                    <a:pt x="4270814" y="15571"/>
                  </a:lnTo>
                  <a:lnTo>
                    <a:pt x="4329330" y="15970"/>
                  </a:lnTo>
                  <a:lnTo>
                    <a:pt x="4391764" y="16186"/>
                  </a:lnTo>
                  <a:lnTo>
                    <a:pt x="4458336" y="16146"/>
                  </a:lnTo>
                  <a:lnTo>
                    <a:pt x="4529266" y="15777"/>
                  </a:lnTo>
                  <a:lnTo>
                    <a:pt x="4558815" y="18486"/>
                  </a:lnTo>
                  <a:lnTo>
                    <a:pt x="4582399" y="31732"/>
                  </a:lnTo>
                  <a:lnTo>
                    <a:pt x="4597864" y="55479"/>
                  </a:lnTo>
                  <a:lnTo>
                    <a:pt x="4603053" y="89691"/>
                  </a:lnTo>
                  <a:lnTo>
                    <a:pt x="4603000" y="141507"/>
                  </a:lnTo>
                  <a:lnTo>
                    <a:pt x="4599158" y="192561"/>
                  </a:lnTo>
                  <a:lnTo>
                    <a:pt x="4594385" y="242663"/>
                  </a:lnTo>
                  <a:lnTo>
                    <a:pt x="4591538" y="291621"/>
                  </a:lnTo>
                  <a:lnTo>
                    <a:pt x="4593475" y="339246"/>
                  </a:lnTo>
                  <a:lnTo>
                    <a:pt x="4603053" y="385347"/>
                  </a:lnTo>
                  <a:lnTo>
                    <a:pt x="4596738" y="415595"/>
                  </a:lnTo>
                  <a:lnTo>
                    <a:pt x="4580447" y="438545"/>
                  </a:lnTo>
                  <a:lnTo>
                    <a:pt x="4557011" y="453374"/>
                  </a:lnTo>
                  <a:lnTo>
                    <a:pt x="4529266" y="459261"/>
                  </a:lnTo>
                  <a:lnTo>
                    <a:pt x="4465890" y="462344"/>
                  </a:lnTo>
                  <a:lnTo>
                    <a:pt x="4408353" y="461261"/>
                  </a:lnTo>
                  <a:lnTo>
                    <a:pt x="4355853" y="457317"/>
                  </a:lnTo>
                  <a:lnTo>
                    <a:pt x="4307593" y="451818"/>
                  </a:lnTo>
                  <a:lnTo>
                    <a:pt x="4262772" y="446069"/>
                  </a:lnTo>
                  <a:lnTo>
                    <a:pt x="4220592" y="441376"/>
                  </a:lnTo>
                  <a:lnTo>
                    <a:pt x="4180252" y="439043"/>
                  </a:lnTo>
                  <a:lnTo>
                    <a:pt x="4140955" y="440376"/>
                  </a:lnTo>
                  <a:lnTo>
                    <a:pt x="4101899" y="446680"/>
                  </a:lnTo>
                  <a:lnTo>
                    <a:pt x="4062287" y="459261"/>
                  </a:lnTo>
                  <a:lnTo>
                    <a:pt x="4015515" y="471784"/>
                  </a:lnTo>
                  <a:lnTo>
                    <a:pt x="3965384" y="475168"/>
                  </a:lnTo>
                  <a:lnTo>
                    <a:pt x="3913316" y="471990"/>
                  </a:lnTo>
                  <a:lnTo>
                    <a:pt x="3860730" y="464822"/>
                  </a:lnTo>
                  <a:lnTo>
                    <a:pt x="3809047" y="456241"/>
                  </a:lnTo>
                  <a:lnTo>
                    <a:pt x="3759688" y="448819"/>
                  </a:lnTo>
                  <a:lnTo>
                    <a:pt x="3714073" y="445133"/>
                  </a:lnTo>
                  <a:lnTo>
                    <a:pt x="3673623" y="447755"/>
                  </a:lnTo>
                  <a:lnTo>
                    <a:pt x="3639758" y="459261"/>
                  </a:lnTo>
                  <a:lnTo>
                    <a:pt x="3606854" y="471169"/>
                  </a:lnTo>
                  <a:lnTo>
                    <a:pt x="3568744" y="474795"/>
                  </a:lnTo>
                  <a:lnTo>
                    <a:pt x="3526154" y="472413"/>
                  </a:lnTo>
                  <a:lnTo>
                    <a:pt x="3479814" y="466296"/>
                  </a:lnTo>
                  <a:lnTo>
                    <a:pt x="3430452" y="458718"/>
                  </a:lnTo>
                  <a:lnTo>
                    <a:pt x="3378796" y="451952"/>
                  </a:lnTo>
                  <a:lnTo>
                    <a:pt x="3325576" y="448272"/>
                  </a:lnTo>
                  <a:lnTo>
                    <a:pt x="3271520" y="449950"/>
                  </a:lnTo>
                  <a:lnTo>
                    <a:pt x="3217356" y="459261"/>
                  </a:lnTo>
                  <a:lnTo>
                    <a:pt x="3174575" y="468075"/>
                  </a:lnTo>
                  <a:lnTo>
                    <a:pt x="3133975" y="472400"/>
                  </a:lnTo>
                  <a:lnTo>
                    <a:pt x="3094581" y="473146"/>
                  </a:lnTo>
                  <a:lnTo>
                    <a:pt x="3055419" y="471220"/>
                  </a:lnTo>
                  <a:lnTo>
                    <a:pt x="3015514" y="467531"/>
                  </a:lnTo>
                  <a:lnTo>
                    <a:pt x="2973892" y="462988"/>
                  </a:lnTo>
                  <a:lnTo>
                    <a:pt x="2929580" y="458500"/>
                  </a:lnTo>
                  <a:lnTo>
                    <a:pt x="2881601" y="454975"/>
                  </a:lnTo>
                  <a:lnTo>
                    <a:pt x="2828982" y="453321"/>
                  </a:lnTo>
                  <a:lnTo>
                    <a:pt x="2770749" y="454447"/>
                  </a:lnTo>
                  <a:lnTo>
                    <a:pt x="2705927" y="459261"/>
                  </a:lnTo>
                  <a:lnTo>
                    <a:pt x="2630669" y="465002"/>
                  </a:lnTo>
                  <a:lnTo>
                    <a:pt x="2570106" y="466117"/>
                  </a:lnTo>
                  <a:lnTo>
                    <a:pt x="2520972" y="463975"/>
                  </a:lnTo>
                  <a:lnTo>
                    <a:pt x="2480005" y="459941"/>
                  </a:lnTo>
                  <a:lnTo>
                    <a:pt x="2443938" y="455384"/>
                  </a:lnTo>
                  <a:lnTo>
                    <a:pt x="2409509" y="451670"/>
                  </a:lnTo>
                  <a:lnTo>
                    <a:pt x="2373452" y="450167"/>
                  </a:lnTo>
                  <a:lnTo>
                    <a:pt x="2332503" y="452241"/>
                  </a:lnTo>
                  <a:lnTo>
                    <a:pt x="2283398" y="459261"/>
                  </a:lnTo>
                  <a:lnTo>
                    <a:pt x="2239516" y="465353"/>
                  </a:lnTo>
                  <a:lnTo>
                    <a:pt x="2196246" y="467871"/>
                  </a:lnTo>
                  <a:lnTo>
                    <a:pt x="2152940" y="467602"/>
                  </a:lnTo>
                  <a:lnTo>
                    <a:pt x="2108952" y="465329"/>
                  </a:lnTo>
                  <a:lnTo>
                    <a:pt x="2063633" y="461838"/>
                  </a:lnTo>
                  <a:lnTo>
                    <a:pt x="2016336" y="457913"/>
                  </a:lnTo>
                  <a:lnTo>
                    <a:pt x="1966413" y="454340"/>
                  </a:lnTo>
                  <a:lnTo>
                    <a:pt x="1913218" y="451904"/>
                  </a:lnTo>
                  <a:lnTo>
                    <a:pt x="1856102" y="451388"/>
                  </a:lnTo>
                  <a:lnTo>
                    <a:pt x="1794418" y="453579"/>
                  </a:lnTo>
                  <a:lnTo>
                    <a:pt x="1727519" y="459261"/>
                  </a:lnTo>
                  <a:lnTo>
                    <a:pt x="1670607" y="464083"/>
                  </a:lnTo>
                  <a:lnTo>
                    <a:pt x="1617460" y="465930"/>
                  </a:lnTo>
                  <a:lnTo>
                    <a:pt x="1567382" y="465395"/>
                  </a:lnTo>
                  <a:lnTo>
                    <a:pt x="1519680" y="463070"/>
                  </a:lnTo>
                  <a:lnTo>
                    <a:pt x="1473658" y="459546"/>
                  </a:lnTo>
                  <a:lnTo>
                    <a:pt x="1428622" y="455416"/>
                  </a:lnTo>
                  <a:lnTo>
                    <a:pt x="1383877" y="451271"/>
                  </a:lnTo>
                  <a:lnTo>
                    <a:pt x="1338728" y="447705"/>
                  </a:lnTo>
                  <a:lnTo>
                    <a:pt x="1292481" y="445308"/>
                  </a:lnTo>
                  <a:lnTo>
                    <a:pt x="1244440" y="444674"/>
                  </a:lnTo>
                  <a:lnTo>
                    <a:pt x="1193912" y="446393"/>
                  </a:lnTo>
                  <a:lnTo>
                    <a:pt x="1140201" y="451058"/>
                  </a:lnTo>
                  <a:lnTo>
                    <a:pt x="1082613" y="459261"/>
                  </a:lnTo>
                  <a:lnTo>
                    <a:pt x="1011645" y="469130"/>
                  </a:lnTo>
                  <a:lnTo>
                    <a:pt x="952704" y="473197"/>
                  </a:lnTo>
                  <a:lnTo>
                    <a:pt x="903672" y="472815"/>
                  </a:lnTo>
                  <a:lnTo>
                    <a:pt x="862431" y="469338"/>
                  </a:lnTo>
                  <a:lnTo>
                    <a:pt x="826867" y="464119"/>
                  </a:lnTo>
                  <a:lnTo>
                    <a:pt x="794860" y="458512"/>
                  </a:lnTo>
                  <a:lnTo>
                    <a:pt x="764296" y="453869"/>
                  </a:lnTo>
                  <a:lnTo>
                    <a:pt x="733056" y="451544"/>
                  </a:lnTo>
                  <a:lnTo>
                    <a:pt x="699024" y="452890"/>
                  </a:lnTo>
                  <a:lnTo>
                    <a:pt x="660084" y="459261"/>
                  </a:lnTo>
                  <a:lnTo>
                    <a:pt x="621533" y="464541"/>
                  </a:lnTo>
                  <a:lnTo>
                    <a:pt x="576859" y="465497"/>
                  </a:lnTo>
                  <a:lnTo>
                    <a:pt x="527375" y="463137"/>
                  </a:lnTo>
                  <a:lnTo>
                    <a:pt x="474391" y="458471"/>
                  </a:lnTo>
                  <a:lnTo>
                    <a:pt x="419220" y="452509"/>
                  </a:lnTo>
                  <a:lnTo>
                    <a:pt x="363174" y="446260"/>
                  </a:lnTo>
                  <a:lnTo>
                    <a:pt x="307564" y="440733"/>
                  </a:lnTo>
                  <a:lnTo>
                    <a:pt x="253703" y="436938"/>
                  </a:lnTo>
                  <a:lnTo>
                    <a:pt x="202902" y="435884"/>
                  </a:lnTo>
                  <a:lnTo>
                    <a:pt x="156473" y="438580"/>
                  </a:lnTo>
                  <a:lnTo>
                    <a:pt x="115728" y="446036"/>
                  </a:lnTo>
                  <a:lnTo>
                    <a:pt x="81980" y="459261"/>
                  </a:lnTo>
                  <a:lnTo>
                    <a:pt x="53823" y="452463"/>
                  </a:lnTo>
                  <a:lnTo>
                    <a:pt x="27417" y="436116"/>
                  </a:lnTo>
                  <a:lnTo>
                    <a:pt x="9846" y="412863"/>
                  </a:lnTo>
                  <a:lnTo>
                    <a:pt x="8193" y="385347"/>
                  </a:lnTo>
                  <a:lnTo>
                    <a:pt x="0" y="338100"/>
                  </a:lnTo>
                  <a:lnTo>
                    <a:pt x="432" y="285751"/>
                  </a:lnTo>
                  <a:lnTo>
                    <a:pt x="5478" y="231519"/>
                  </a:lnTo>
                  <a:lnTo>
                    <a:pt x="11128" y="178620"/>
                  </a:lnTo>
                  <a:lnTo>
                    <a:pt x="13370" y="130271"/>
                  </a:lnTo>
                  <a:lnTo>
                    <a:pt x="8193" y="89691"/>
                  </a:lnTo>
                  <a:close/>
                </a:path>
              </a:pathLst>
            </a:custGeom>
            <a:ln w="380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210" y="4442459"/>
            <a:ext cx="5515717" cy="14858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59969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Exception</a:t>
            </a:r>
            <a:r>
              <a:rPr spc="-30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dirty="0"/>
              <a:t>Call</a:t>
            </a:r>
            <a:r>
              <a:rPr spc="-25" dirty="0"/>
              <a:t> </a:t>
            </a:r>
            <a:r>
              <a:rPr spc="-10" dirty="0"/>
              <a:t>Stack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35270" y="2665109"/>
            <a:ext cx="6619292" cy="32392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39210" y="6000394"/>
            <a:ext cx="3175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96315" algn="l"/>
                <a:tab pos="1800225" algn="l"/>
                <a:tab pos="2669540" algn="l"/>
              </a:tabLst>
            </a:pPr>
            <a:r>
              <a:rPr sz="2800" spc="-25" dirty="0">
                <a:latin typeface="Arial" panose="020B0604020202020204"/>
                <a:cs typeface="Arial" panose="020B0604020202020204"/>
              </a:rPr>
              <a:t>A()</a:t>
            </a:r>
            <a:r>
              <a:rPr sz="2800" dirty="0">
                <a:latin typeface="Arial" panose="020B0604020202020204"/>
                <a:cs typeface="Arial" panose="020B0604020202020204"/>
              </a:rPr>
              <a:t>	</a:t>
            </a:r>
            <a:r>
              <a:rPr sz="2800" spc="-25" dirty="0">
                <a:latin typeface="Arial" panose="020B0604020202020204"/>
                <a:cs typeface="Arial" panose="020B0604020202020204"/>
              </a:rPr>
              <a:t>B()</a:t>
            </a:r>
            <a:r>
              <a:rPr sz="2800" dirty="0">
                <a:latin typeface="Arial" panose="020B0604020202020204"/>
                <a:cs typeface="Arial" panose="020B0604020202020204"/>
              </a:rPr>
              <a:t>	</a:t>
            </a:r>
            <a:r>
              <a:rPr sz="2800" spc="-25" dirty="0">
                <a:latin typeface="Arial" panose="020B0604020202020204"/>
                <a:cs typeface="Arial" panose="020B0604020202020204"/>
              </a:rPr>
              <a:t>C()</a:t>
            </a:r>
            <a:r>
              <a:rPr sz="2800" dirty="0">
                <a:latin typeface="Arial" panose="020B0604020202020204"/>
                <a:cs typeface="Arial" panose="020B0604020202020204"/>
              </a:rPr>
              <a:t>	</a:t>
            </a:r>
            <a:r>
              <a:rPr sz="2800" spc="-25" dirty="0">
                <a:latin typeface="Arial" panose="020B0604020202020204"/>
                <a:cs typeface="Arial" panose="020B0604020202020204"/>
              </a:rPr>
              <a:t>D()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02957" y="6015024"/>
            <a:ext cx="499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Arial" panose="020B0604020202020204"/>
                <a:cs typeface="Arial" panose="020B0604020202020204"/>
              </a:rPr>
              <a:t>E()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86827" y="6000394"/>
            <a:ext cx="479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Arial" panose="020B0604020202020204"/>
                <a:cs typeface="Arial" panose="020B0604020202020204"/>
              </a:rPr>
              <a:t>F()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90009" y="6179820"/>
            <a:ext cx="354965" cy="114300"/>
          </a:xfrm>
          <a:custGeom>
            <a:avLst/>
            <a:gdLst/>
            <a:ahLst/>
            <a:cxnLst/>
            <a:rect l="l" t="t" r="r" b="b"/>
            <a:pathLst>
              <a:path w="354964" h="114300">
                <a:moveTo>
                  <a:pt x="240156" y="0"/>
                </a:moveTo>
                <a:lnTo>
                  <a:pt x="240156" y="114299"/>
                </a:lnTo>
                <a:lnTo>
                  <a:pt x="316356" y="76199"/>
                </a:lnTo>
                <a:lnTo>
                  <a:pt x="259206" y="76199"/>
                </a:lnTo>
                <a:lnTo>
                  <a:pt x="259206" y="38099"/>
                </a:lnTo>
                <a:lnTo>
                  <a:pt x="316356" y="38099"/>
                </a:lnTo>
                <a:lnTo>
                  <a:pt x="240156" y="0"/>
                </a:lnTo>
                <a:close/>
              </a:path>
              <a:path w="354964" h="114300">
                <a:moveTo>
                  <a:pt x="24015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240156" y="76199"/>
                </a:lnTo>
                <a:lnTo>
                  <a:pt x="240156" y="38099"/>
                </a:lnTo>
                <a:close/>
              </a:path>
              <a:path w="354964" h="114300">
                <a:moveTo>
                  <a:pt x="316356" y="38099"/>
                </a:moveTo>
                <a:lnTo>
                  <a:pt x="259206" y="38099"/>
                </a:lnTo>
                <a:lnTo>
                  <a:pt x="259206" y="76199"/>
                </a:lnTo>
                <a:lnTo>
                  <a:pt x="316356" y="76199"/>
                </a:lnTo>
                <a:lnTo>
                  <a:pt x="354456" y="57149"/>
                </a:lnTo>
                <a:lnTo>
                  <a:pt x="316356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4514" y="6179820"/>
            <a:ext cx="216026" cy="11430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677661" y="6179820"/>
            <a:ext cx="354965" cy="114300"/>
          </a:xfrm>
          <a:custGeom>
            <a:avLst/>
            <a:gdLst/>
            <a:ahLst/>
            <a:cxnLst/>
            <a:rect l="l" t="t" r="r" b="b"/>
            <a:pathLst>
              <a:path w="354964" h="114300">
                <a:moveTo>
                  <a:pt x="240157" y="0"/>
                </a:moveTo>
                <a:lnTo>
                  <a:pt x="240157" y="114299"/>
                </a:lnTo>
                <a:lnTo>
                  <a:pt x="316357" y="76199"/>
                </a:lnTo>
                <a:lnTo>
                  <a:pt x="259207" y="76199"/>
                </a:lnTo>
                <a:lnTo>
                  <a:pt x="259207" y="38099"/>
                </a:lnTo>
                <a:lnTo>
                  <a:pt x="316357" y="38099"/>
                </a:lnTo>
                <a:lnTo>
                  <a:pt x="240157" y="0"/>
                </a:lnTo>
                <a:close/>
              </a:path>
              <a:path w="354964" h="114300">
                <a:moveTo>
                  <a:pt x="24015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240157" y="76199"/>
                </a:lnTo>
                <a:lnTo>
                  <a:pt x="240157" y="38099"/>
                </a:lnTo>
                <a:close/>
              </a:path>
              <a:path w="354964" h="114300">
                <a:moveTo>
                  <a:pt x="316357" y="38099"/>
                </a:moveTo>
                <a:lnTo>
                  <a:pt x="259207" y="38099"/>
                </a:lnTo>
                <a:lnTo>
                  <a:pt x="259207" y="76199"/>
                </a:lnTo>
                <a:lnTo>
                  <a:pt x="316357" y="76199"/>
                </a:lnTo>
                <a:lnTo>
                  <a:pt x="354457" y="57149"/>
                </a:lnTo>
                <a:lnTo>
                  <a:pt x="316357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43293" y="6179820"/>
            <a:ext cx="354965" cy="114300"/>
          </a:xfrm>
          <a:custGeom>
            <a:avLst/>
            <a:gdLst/>
            <a:ahLst/>
            <a:cxnLst/>
            <a:rect l="l" t="t" r="r" b="b"/>
            <a:pathLst>
              <a:path w="354965" h="114300">
                <a:moveTo>
                  <a:pt x="240156" y="0"/>
                </a:moveTo>
                <a:lnTo>
                  <a:pt x="240156" y="114299"/>
                </a:lnTo>
                <a:lnTo>
                  <a:pt x="316356" y="76199"/>
                </a:lnTo>
                <a:lnTo>
                  <a:pt x="259206" y="76199"/>
                </a:lnTo>
                <a:lnTo>
                  <a:pt x="259206" y="38099"/>
                </a:lnTo>
                <a:lnTo>
                  <a:pt x="316356" y="38099"/>
                </a:lnTo>
                <a:lnTo>
                  <a:pt x="240156" y="0"/>
                </a:lnTo>
                <a:close/>
              </a:path>
              <a:path w="354965" h="114300">
                <a:moveTo>
                  <a:pt x="24015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240156" y="76199"/>
                </a:lnTo>
                <a:lnTo>
                  <a:pt x="240156" y="38099"/>
                </a:lnTo>
                <a:close/>
              </a:path>
              <a:path w="354965" h="114300">
                <a:moveTo>
                  <a:pt x="316356" y="38099"/>
                </a:moveTo>
                <a:lnTo>
                  <a:pt x="259206" y="38099"/>
                </a:lnTo>
                <a:lnTo>
                  <a:pt x="259206" y="76199"/>
                </a:lnTo>
                <a:lnTo>
                  <a:pt x="316356" y="76199"/>
                </a:lnTo>
                <a:lnTo>
                  <a:pt x="354456" y="57149"/>
                </a:lnTo>
                <a:lnTo>
                  <a:pt x="316356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53121" y="6179820"/>
            <a:ext cx="354965" cy="114300"/>
          </a:xfrm>
          <a:custGeom>
            <a:avLst/>
            <a:gdLst/>
            <a:ahLst/>
            <a:cxnLst/>
            <a:rect l="l" t="t" r="r" b="b"/>
            <a:pathLst>
              <a:path w="354965" h="114300">
                <a:moveTo>
                  <a:pt x="240156" y="0"/>
                </a:moveTo>
                <a:lnTo>
                  <a:pt x="240156" y="114299"/>
                </a:lnTo>
                <a:lnTo>
                  <a:pt x="316356" y="76199"/>
                </a:lnTo>
                <a:lnTo>
                  <a:pt x="259206" y="76199"/>
                </a:lnTo>
                <a:lnTo>
                  <a:pt x="259206" y="38099"/>
                </a:lnTo>
                <a:lnTo>
                  <a:pt x="316356" y="38099"/>
                </a:lnTo>
                <a:lnTo>
                  <a:pt x="240156" y="0"/>
                </a:lnTo>
                <a:close/>
              </a:path>
              <a:path w="354965" h="114300">
                <a:moveTo>
                  <a:pt x="24015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240156" y="76199"/>
                </a:lnTo>
                <a:lnTo>
                  <a:pt x="240156" y="38099"/>
                </a:lnTo>
                <a:close/>
              </a:path>
              <a:path w="354965" h="114300">
                <a:moveTo>
                  <a:pt x="316356" y="38099"/>
                </a:moveTo>
                <a:lnTo>
                  <a:pt x="259206" y="38099"/>
                </a:lnTo>
                <a:lnTo>
                  <a:pt x="259206" y="76199"/>
                </a:lnTo>
                <a:lnTo>
                  <a:pt x="316356" y="76199"/>
                </a:lnTo>
                <a:lnTo>
                  <a:pt x="354456" y="57149"/>
                </a:lnTo>
                <a:lnTo>
                  <a:pt x="316356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494269" y="2861818"/>
            <a:ext cx="21710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throw</a:t>
            </a:r>
            <a:r>
              <a:rPr sz="20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MyException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41241" y="2861818"/>
            <a:ext cx="2157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catch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MyException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03576" y="2392298"/>
            <a:ext cx="6255385" cy="171450"/>
          </a:xfrm>
          <a:custGeom>
            <a:avLst/>
            <a:gdLst/>
            <a:ahLst/>
            <a:cxnLst/>
            <a:rect l="l" t="t" r="r" b="b"/>
            <a:pathLst>
              <a:path w="6255384" h="171450">
                <a:moveTo>
                  <a:pt x="171450" y="0"/>
                </a:moveTo>
                <a:lnTo>
                  <a:pt x="0" y="85725"/>
                </a:lnTo>
                <a:lnTo>
                  <a:pt x="171450" y="171450"/>
                </a:lnTo>
                <a:lnTo>
                  <a:pt x="171450" y="114300"/>
                </a:lnTo>
                <a:lnTo>
                  <a:pt x="142875" y="114300"/>
                </a:lnTo>
                <a:lnTo>
                  <a:pt x="142875" y="57150"/>
                </a:lnTo>
                <a:lnTo>
                  <a:pt x="171450" y="57150"/>
                </a:lnTo>
                <a:lnTo>
                  <a:pt x="171450" y="0"/>
                </a:lnTo>
                <a:close/>
              </a:path>
              <a:path w="6255384" h="171450">
                <a:moveTo>
                  <a:pt x="171450" y="57150"/>
                </a:moveTo>
                <a:lnTo>
                  <a:pt x="142875" y="57150"/>
                </a:lnTo>
                <a:lnTo>
                  <a:pt x="142875" y="114300"/>
                </a:lnTo>
                <a:lnTo>
                  <a:pt x="171450" y="114300"/>
                </a:lnTo>
                <a:lnTo>
                  <a:pt x="171450" y="57150"/>
                </a:lnTo>
                <a:close/>
              </a:path>
              <a:path w="6255384" h="171450">
                <a:moveTo>
                  <a:pt x="6255004" y="57150"/>
                </a:moveTo>
                <a:lnTo>
                  <a:pt x="171450" y="57150"/>
                </a:lnTo>
                <a:lnTo>
                  <a:pt x="171450" y="114300"/>
                </a:lnTo>
                <a:lnTo>
                  <a:pt x="6255004" y="114300"/>
                </a:lnTo>
                <a:lnTo>
                  <a:pt x="6255004" y="571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782570" y="1504569"/>
            <a:ext cx="63703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JVM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searches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backward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through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call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stack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to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find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 matching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exception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handler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(i.e.,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catch)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7804" y="1574291"/>
            <a:ext cx="3499485" cy="3333115"/>
          </a:xfrm>
          <a:custGeom>
            <a:avLst/>
            <a:gdLst/>
            <a:ahLst/>
            <a:cxnLst/>
            <a:rect l="l" t="t" r="r" b="b"/>
            <a:pathLst>
              <a:path w="3499485" h="3333115">
                <a:moveTo>
                  <a:pt x="2972943" y="0"/>
                </a:moveTo>
                <a:lnTo>
                  <a:pt x="0" y="0"/>
                </a:lnTo>
                <a:lnTo>
                  <a:pt x="0" y="3332988"/>
                </a:lnTo>
                <a:lnTo>
                  <a:pt x="2972943" y="3332988"/>
                </a:lnTo>
                <a:lnTo>
                  <a:pt x="3499104" y="1666494"/>
                </a:lnTo>
                <a:lnTo>
                  <a:pt x="297294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39036" y="2155952"/>
            <a:ext cx="1807845" cy="20561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530"/>
              </a:spcBef>
            </a:pPr>
            <a:r>
              <a:rPr sz="3600" b="0" dirty="0">
                <a:solidFill>
                  <a:srgbClr val="FFFFFF"/>
                </a:solidFill>
                <a:latin typeface="等线 Light" panose="02010600030101010101" charset="-122"/>
                <a:cs typeface="等线 Light" panose="02010600030101010101" charset="-122"/>
              </a:rPr>
              <a:t>Where</a:t>
            </a:r>
            <a:r>
              <a:rPr sz="3600" b="0" spc="-25" dirty="0">
                <a:solidFill>
                  <a:srgbClr val="FFFFFF"/>
                </a:solidFill>
                <a:latin typeface="等线 Light" panose="02010600030101010101" charset="-122"/>
                <a:cs typeface="等线 Light" panose="02010600030101010101" charset="-122"/>
              </a:rPr>
              <a:t> to </a:t>
            </a:r>
            <a:r>
              <a:rPr sz="3600" b="0" spc="-10" dirty="0">
                <a:solidFill>
                  <a:srgbClr val="FFFFFF"/>
                </a:solidFill>
                <a:latin typeface="等线 Light" panose="02010600030101010101" charset="-122"/>
                <a:cs typeface="等线 Light" panose="02010600030101010101" charset="-122"/>
              </a:rPr>
              <a:t>throw, </a:t>
            </a:r>
            <a:r>
              <a:rPr sz="3600" b="0" dirty="0">
                <a:solidFill>
                  <a:srgbClr val="FFFFFF"/>
                </a:solidFill>
                <a:latin typeface="等线 Light" panose="02010600030101010101" charset="-122"/>
                <a:cs typeface="等线 Light" panose="02010600030101010101" charset="-122"/>
              </a:rPr>
              <a:t>where </a:t>
            </a:r>
            <a:r>
              <a:rPr sz="3600" b="0" spc="-25" dirty="0">
                <a:solidFill>
                  <a:srgbClr val="FFFFFF"/>
                </a:solidFill>
                <a:latin typeface="等线 Light" panose="02010600030101010101" charset="-122"/>
                <a:cs typeface="等线 Light" panose="02010600030101010101" charset="-122"/>
              </a:rPr>
              <a:t>to </a:t>
            </a:r>
            <a:r>
              <a:rPr sz="3600" b="0" spc="-10" dirty="0">
                <a:solidFill>
                  <a:srgbClr val="FFFFFF"/>
                </a:solidFill>
                <a:latin typeface="等线 Light" panose="02010600030101010101" charset="-122"/>
                <a:cs typeface="等线 Light" panose="02010600030101010101" charset="-122"/>
              </a:rPr>
              <a:t>catch?</a:t>
            </a:r>
            <a:endParaRPr sz="3600">
              <a:latin typeface="等线 Light" panose="02010600030101010101" charset="-122"/>
              <a:cs typeface="等线 Light" panose="02010600030101010101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211020" y="739347"/>
            <a:ext cx="6094011" cy="54724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6239" y="685292"/>
            <a:ext cx="56629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20" dirty="0">
                <a:latin typeface="Times New Roman" panose="02020603050405020304"/>
                <a:cs typeface="Times New Roman" panose="02020603050405020304"/>
              </a:rPr>
              <a:t>Y.</a:t>
            </a:r>
            <a:r>
              <a:rPr sz="1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Li</a:t>
            </a:r>
            <a:r>
              <a:rPr sz="16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et</a:t>
            </a:r>
            <a:r>
              <a:rPr sz="1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al.,</a:t>
            </a:r>
            <a:r>
              <a:rPr sz="1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20" dirty="0">
                <a:latin typeface="Times New Roman" panose="02020603050405020304"/>
                <a:cs typeface="Times New Roman" panose="02020603050405020304"/>
              </a:rPr>
              <a:t>"EH-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Recommender:</a:t>
            </a:r>
            <a:r>
              <a:rPr sz="16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Recommending</a:t>
            </a:r>
            <a:r>
              <a:rPr sz="16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Exception</a:t>
            </a:r>
            <a:r>
              <a:rPr sz="1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10" dirty="0">
                <a:latin typeface="Times New Roman" panose="02020603050405020304"/>
                <a:cs typeface="Times New Roman" panose="02020603050405020304"/>
              </a:rPr>
              <a:t>Handling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Strategies</a:t>
            </a:r>
            <a:r>
              <a:rPr sz="1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1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Program</a:t>
            </a:r>
            <a:r>
              <a:rPr sz="1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Context,"</a:t>
            </a:r>
            <a:r>
              <a:rPr sz="1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2018</a:t>
            </a:r>
            <a:r>
              <a:rPr sz="1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10" dirty="0">
                <a:latin typeface="Times New Roman" panose="02020603050405020304"/>
                <a:cs typeface="Times New Roman" panose="02020603050405020304"/>
              </a:rPr>
              <a:t>(ICECCS)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Where</a:t>
            </a:r>
            <a:r>
              <a:rPr spc="-114" dirty="0"/>
              <a:t> </a:t>
            </a:r>
            <a:r>
              <a:rPr dirty="0"/>
              <a:t>to</a:t>
            </a:r>
            <a:r>
              <a:rPr spc="-105" dirty="0"/>
              <a:t> </a:t>
            </a:r>
            <a:r>
              <a:rPr dirty="0"/>
              <a:t>throw,</a:t>
            </a:r>
            <a:r>
              <a:rPr spc="-114" dirty="0"/>
              <a:t> </a:t>
            </a:r>
            <a:r>
              <a:rPr dirty="0"/>
              <a:t>where</a:t>
            </a:r>
            <a:r>
              <a:rPr spc="-105" dirty="0"/>
              <a:t> </a:t>
            </a:r>
            <a:r>
              <a:rPr dirty="0"/>
              <a:t>to</a:t>
            </a:r>
            <a:r>
              <a:rPr spc="-100" dirty="0"/>
              <a:t> </a:t>
            </a:r>
            <a:r>
              <a:rPr spc="-10" dirty="0"/>
              <a:t>catch?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35270" y="2665109"/>
            <a:ext cx="6619292" cy="32392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39210" y="6000394"/>
            <a:ext cx="3175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96315" algn="l"/>
                <a:tab pos="1800225" algn="l"/>
                <a:tab pos="2669540" algn="l"/>
              </a:tabLst>
            </a:pPr>
            <a:r>
              <a:rPr sz="2800" spc="-25" dirty="0">
                <a:latin typeface="Arial" panose="020B0604020202020204"/>
                <a:cs typeface="Arial" panose="020B0604020202020204"/>
              </a:rPr>
              <a:t>A()</a:t>
            </a:r>
            <a:r>
              <a:rPr sz="2800" dirty="0">
                <a:latin typeface="Arial" panose="020B0604020202020204"/>
                <a:cs typeface="Arial" panose="020B0604020202020204"/>
              </a:rPr>
              <a:t>	</a:t>
            </a:r>
            <a:r>
              <a:rPr sz="2800" spc="-25" dirty="0">
                <a:latin typeface="Arial" panose="020B0604020202020204"/>
                <a:cs typeface="Arial" panose="020B0604020202020204"/>
              </a:rPr>
              <a:t>B()</a:t>
            </a:r>
            <a:r>
              <a:rPr sz="2800" dirty="0">
                <a:latin typeface="Arial" panose="020B0604020202020204"/>
                <a:cs typeface="Arial" panose="020B0604020202020204"/>
              </a:rPr>
              <a:t>	</a:t>
            </a:r>
            <a:r>
              <a:rPr sz="2800" spc="-25" dirty="0">
                <a:latin typeface="Arial" panose="020B0604020202020204"/>
                <a:cs typeface="Arial" panose="020B0604020202020204"/>
              </a:rPr>
              <a:t>C()</a:t>
            </a:r>
            <a:r>
              <a:rPr sz="2800" dirty="0">
                <a:latin typeface="Arial" panose="020B0604020202020204"/>
                <a:cs typeface="Arial" panose="020B0604020202020204"/>
              </a:rPr>
              <a:t>	</a:t>
            </a:r>
            <a:r>
              <a:rPr sz="2800" spc="-25" dirty="0">
                <a:latin typeface="Arial" panose="020B0604020202020204"/>
                <a:cs typeface="Arial" panose="020B0604020202020204"/>
              </a:rPr>
              <a:t>D()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02957" y="6015024"/>
            <a:ext cx="499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Arial" panose="020B0604020202020204"/>
                <a:cs typeface="Arial" panose="020B0604020202020204"/>
              </a:rPr>
              <a:t>E()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86827" y="6000394"/>
            <a:ext cx="479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Arial" panose="020B0604020202020204"/>
                <a:cs typeface="Arial" panose="020B0604020202020204"/>
              </a:rPr>
              <a:t>F()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90009" y="6179820"/>
            <a:ext cx="354965" cy="114300"/>
          </a:xfrm>
          <a:custGeom>
            <a:avLst/>
            <a:gdLst/>
            <a:ahLst/>
            <a:cxnLst/>
            <a:rect l="l" t="t" r="r" b="b"/>
            <a:pathLst>
              <a:path w="354964" h="114300">
                <a:moveTo>
                  <a:pt x="240156" y="0"/>
                </a:moveTo>
                <a:lnTo>
                  <a:pt x="240156" y="114299"/>
                </a:lnTo>
                <a:lnTo>
                  <a:pt x="316356" y="76199"/>
                </a:lnTo>
                <a:lnTo>
                  <a:pt x="259206" y="76199"/>
                </a:lnTo>
                <a:lnTo>
                  <a:pt x="259206" y="38099"/>
                </a:lnTo>
                <a:lnTo>
                  <a:pt x="316356" y="38099"/>
                </a:lnTo>
                <a:lnTo>
                  <a:pt x="240156" y="0"/>
                </a:lnTo>
                <a:close/>
              </a:path>
              <a:path w="354964" h="114300">
                <a:moveTo>
                  <a:pt x="24015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240156" y="76199"/>
                </a:lnTo>
                <a:lnTo>
                  <a:pt x="240156" y="38099"/>
                </a:lnTo>
                <a:close/>
              </a:path>
              <a:path w="354964" h="114300">
                <a:moveTo>
                  <a:pt x="316356" y="38099"/>
                </a:moveTo>
                <a:lnTo>
                  <a:pt x="259206" y="38099"/>
                </a:lnTo>
                <a:lnTo>
                  <a:pt x="259206" y="76199"/>
                </a:lnTo>
                <a:lnTo>
                  <a:pt x="316356" y="76199"/>
                </a:lnTo>
                <a:lnTo>
                  <a:pt x="354456" y="57149"/>
                </a:lnTo>
                <a:lnTo>
                  <a:pt x="316356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4514" y="6179820"/>
            <a:ext cx="216026" cy="11430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677661" y="6179820"/>
            <a:ext cx="354965" cy="114300"/>
          </a:xfrm>
          <a:custGeom>
            <a:avLst/>
            <a:gdLst/>
            <a:ahLst/>
            <a:cxnLst/>
            <a:rect l="l" t="t" r="r" b="b"/>
            <a:pathLst>
              <a:path w="354964" h="114300">
                <a:moveTo>
                  <a:pt x="240157" y="0"/>
                </a:moveTo>
                <a:lnTo>
                  <a:pt x="240157" y="114299"/>
                </a:lnTo>
                <a:lnTo>
                  <a:pt x="316357" y="76199"/>
                </a:lnTo>
                <a:lnTo>
                  <a:pt x="259207" y="76199"/>
                </a:lnTo>
                <a:lnTo>
                  <a:pt x="259207" y="38099"/>
                </a:lnTo>
                <a:lnTo>
                  <a:pt x="316357" y="38099"/>
                </a:lnTo>
                <a:lnTo>
                  <a:pt x="240157" y="0"/>
                </a:lnTo>
                <a:close/>
              </a:path>
              <a:path w="354964" h="114300">
                <a:moveTo>
                  <a:pt x="24015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240157" y="76199"/>
                </a:lnTo>
                <a:lnTo>
                  <a:pt x="240157" y="38099"/>
                </a:lnTo>
                <a:close/>
              </a:path>
              <a:path w="354964" h="114300">
                <a:moveTo>
                  <a:pt x="316357" y="38099"/>
                </a:moveTo>
                <a:lnTo>
                  <a:pt x="259207" y="38099"/>
                </a:lnTo>
                <a:lnTo>
                  <a:pt x="259207" y="76199"/>
                </a:lnTo>
                <a:lnTo>
                  <a:pt x="316357" y="76199"/>
                </a:lnTo>
                <a:lnTo>
                  <a:pt x="354457" y="57149"/>
                </a:lnTo>
                <a:lnTo>
                  <a:pt x="316357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43293" y="6179820"/>
            <a:ext cx="354965" cy="114300"/>
          </a:xfrm>
          <a:custGeom>
            <a:avLst/>
            <a:gdLst/>
            <a:ahLst/>
            <a:cxnLst/>
            <a:rect l="l" t="t" r="r" b="b"/>
            <a:pathLst>
              <a:path w="354965" h="114300">
                <a:moveTo>
                  <a:pt x="240156" y="0"/>
                </a:moveTo>
                <a:lnTo>
                  <a:pt x="240156" y="114299"/>
                </a:lnTo>
                <a:lnTo>
                  <a:pt x="316356" y="76199"/>
                </a:lnTo>
                <a:lnTo>
                  <a:pt x="259206" y="76199"/>
                </a:lnTo>
                <a:lnTo>
                  <a:pt x="259206" y="38099"/>
                </a:lnTo>
                <a:lnTo>
                  <a:pt x="316356" y="38099"/>
                </a:lnTo>
                <a:lnTo>
                  <a:pt x="240156" y="0"/>
                </a:lnTo>
                <a:close/>
              </a:path>
              <a:path w="354965" h="114300">
                <a:moveTo>
                  <a:pt x="24015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240156" y="76199"/>
                </a:lnTo>
                <a:lnTo>
                  <a:pt x="240156" y="38099"/>
                </a:lnTo>
                <a:close/>
              </a:path>
              <a:path w="354965" h="114300">
                <a:moveTo>
                  <a:pt x="316356" y="38099"/>
                </a:moveTo>
                <a:lnTo>
                  <a:pt x="259206" y="38099"/>
                </a:lnTo>
                <a:lnTo>
                  <a:pt x="259206" y="76199"/>
                </a:lnTo>
                <a:lnTo>
                  <a:pt x="316356" y="76199"/>
                </a:lnTo>
                <a:lnTo>
                  <a:pt x="354456" y="57149"/>
                </a:lnTo>
                <a:lnTo>
                  <a:pt x="316356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53121" y="6179820"/>
            <a:ext cx="354965" cy="114300"/>
          </a:xfrm>
          <a:custGeom>
            <a:avLst/>
            <a:gdLst/>
            <a:ahLst/>
            <a:cxnLst/>
            <a:rect l="l" t="t" r="r" b="b"/>
            <a:pathLst>
              <a:path w="354965" h="114300">
                <a:moveTo>
                  <a:pt x="240156" y="0"/>
                </a:moveTo>
                <a:lnTo>
                  <a:pt x="240156" y="114299"/>
                </a:lnTo>
                <a:lnTo>
                  <a:pt x="316356" y="76199"/>
                </a:lnTo>
                <a:lnTo>
                  <a:pt x="259206" y="76199"/>
                </a:lnTo>
                <a:lnTo>
                  <a:pt x="259206" y="38099"/>
                </a:lnTo>
                <a:lnTo>
                  <a:pt x="316356" y="38099"/>
                </a:lnTo>
                <a:lnTo>
                  <a:pt x="240156" y="0"/>
                </a:lnTo>
                <a:close/>
              </a:path>
              <a:path w="354965" h="114300">
                <a:moveTo>
                  <a:pt x="24015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240156" y="76199"/>
                </a:lnTo>
                <a:lnTo>
                  <a:pt x="240156" y="38099"/>
                </a:lnTo>
                <a:close/>
              </a:path>
              <a:path w="354965" h="114300">
                <a:moveTo>
                  <a:pt x="316356" y="38099"/>
                </a:moveTo>
                <a:lnTo>
                  <a:pt x="259206" y="38099"/>
                </a:lnTo>
                <a:lnTo>
                  <a:pt x="259206" y="76199"/>
                </a:lnTo>
                <a:lnTo>
                  <a:pt x="316356" y="76199"/>
                </a:lnTo>
                <a:lnTo>
                  <a:pt x="354456" y="57149"/>
                </a:lnTo>
                <a:lnTo>
                  <a:pt x="316356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255509" y="2620517"/>
            <a:ext cx="377062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/>
                <a:cs typeface="Arial" panose="020B0604020202020204"/>
              </a:rPr>
              <a:t>have</a:t>
            </a:r>
            <a:r>
              <a:rPr sz="24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more</a:t>
            </a:r>
            <a:r>
              <a:rPr sz="24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useful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context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5" dirty="0">
                <a:latin typeface="Arial" panose="020B0604020202020204"/>
                <a:cs typeface="Arial" panose="020B0604020202020204"/>
              </a:rPr>
              <a:t>to </a:t>
            </a:r>
            <a:r>
              <a:rPr sz="2400" dirty="0">
                <a:latin typeface="Arial" panose="020B0604020202020204"/>
                <a:cs typeface="Arial" panose="020B0604020202020204"/>
              </a:rPr>
              <a:t>debug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(closer to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the</a:t>
            </a:r>
            <a:r>
              <a:rPr sz="24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cause)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13" name="object 13"/>
          <p:cNvSpPr txBox="1"/>
          <p:nvPr/>
        </p:nvSpPr>
        <p:spPr>
          <a:xfrm>
            <a:off x="3086480" y="2396744"/>
            <a:ext cx="30759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/>
                <a:cs typeface="Arial" panose="020B0604020202020204"/>
              </a:rPr>
              <a:t>catch</a:t>
            </a:r>
            <a:r>
              <a:rPr sz="24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at</a:t>
            </a:r>
            <a:r>
              <a:rPr sz="24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higher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level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25" dirty="0">
                <a:latin typeface="Arial" panose="020B0604020202020204"/>
                <a:cs typeface="Arial" panose="020B0604020202020204"/>
              </a:rPr>
              <a:t>to </a:t>
            </a:r>
            <a:r>
              <a:rPr sz="2400" dirty="0">
                <a:latin typeface="Arial" panose="020B0604020202020204"/>
                <a:cs typeface="Arial" panose="020B0604020202020204"/>
              </a:rPr>
              <a:t>decide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proper</a:t>
            </a:r>
            <a:r>
              <a:rPr sz="24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actions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6939" y="1429278"/>
            <a:ext cx="10920730" cy="121666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4000" b="1" dirty="0">
                <a:solidFill>
                  <a:srgbClr val="00AFEF"/>
                </a:solidFill>
                <a:latin typeface="等线" panose="02010600030101010101" charset="-122"/>
                <a:cs typeface="等线" panose="02010600030101010101" charset="-122"/>
              </a:rPr>
              <a:t>Throw</a:t>
            </a:r>
            <a:r>
              <a:rPr sz="4000" b="1" spc="-105" dirty="0">
                <a:solidFill>
                  <a:srgbClr val="00AFE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4000" b="1" dirty="0">
                <a:solidFill>
                  <a:srgbClr val="00AFEF"/>
                </a:solidFill>
                <a:latin typeface="等线" panose="02010600030101010101" charset="-122"/>
                <a:cs typeface="等线" panose="02010600030101010101" charset="-122"/>
              </a:rPr>
              <a:t>Early,</a:t>
            </a:r>
            <a:r>
              <a:rPr sz="4000" b="1" spc="-105" dirty="0">
                <a:solidFill>
                  <a:srgbClr val="00AFE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4000" b="1" dirty="0">
                <a:solidFill>
                  <a:srgbClr val="00AFEF"/>
                </a:solidFill>
                <a:latin typeface="等线" panose="02010600030101010101" charset="-122"/>
                <a:cs typeface="等线" panose="02010600030101010101" charset="-122"/>
              </a:rPr>
              <a:t>Catch</a:t>
            </a:r>
            <a:r>
              <a:rPr sz="4000" b="1" spc="-105" dirty="0">
                <a:solidFill>
                  <a:srgbClr val="00AFE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4000" b="1" spc="-20" dirty="0">
                <a:solidFill>
                  <a:srgbClr val="00AFEF"/>
                </a:solidFill>
                <a:latin typeface="等线" panose="02010600030101010101" charset="-122"/>
                <a:cs typeface="等线" panose="02010600030101010101" charset="-122"/>
              </a:rPr>
              <a:t>Late</a:t>
            </a:r>
            <a:endParaRPr sz="4000">
              <a:latin typeface="等线" panose="02010600030101010101" charset="-122"/>
              <a:cs typeface="等线" panose="02010600030101010101" charset="-122"/>
            </a:endParaRPr>
          </a:p>
          <a:p>
            <a:pPr marL="6350635">
              <a:lnSpc>
                <a:spcPct val="100000"/>
              </a:lnSpc>
              <a:spcBef>
                <a:spcPts val="640"/>
              </a:spcBef>
            </a:pPr>
            <a:r>
              <a:rPr sz="2400" dirty="0">
                <a:latin typeface="Arial" panose="020B0604020202020204"/>
                <a:cs typeface="Arial" panose="020B0604020202020204"/>
              </a:rPr>
              <a:t>throw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at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where the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error</a:t>
            </a:r>
            <a:r>
              <a:rPr sz="24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occurs </a:t>
            </a:r>
            <a:r>
              <a:rPr sz="2400" spc="-25" dirty="0">
                <a:latin typeface="Arial" panose="020B0604020202020204"/>
                <a:cs typeface="Arial" panose="020B0604020202020204"/>
              </a:rPr>
              <a:t>to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Where</a:t>
            </a:r>
            <a:r>
              <a:rPr spc="-114" dirty="0"/>
              <a:t> </a:t>
            </a:r>
            <a:r>
              <a:rPr dirty="0"/>
              <a:t>to</a:t>
            </a:r>
            <a:r>
              <a:rPr spc="-105" dirty="0"/>
              <a:t> </a:t>
            </a:r>
            <a:r>
              <a:rPr dirty="0"/>
              <a:t>throw,</a:t>
            </a:r>
            <a:r>
              <a:rPr spc="-114" dirty="0"/>
              <a:t> </a:t>
            </a:r>
            <a:r>
              <a:rPr dirty="0"/>
              <a:t>where</a:t>
            </a:r>
            <a:r>
              <a:rPr spc="-105" dirty="0"/>
              <a:t> </a:t>
            </a:r>
            <a:r>
              <a:rPr dirty="0"/>
              <a:t>to</a:t>
            </a:r>
            <a:r>
              <a:rPr spc="-100" dirty="0"/>
              <a:t> </a:t>
            </a:r>
            <a:r>
              <a:rPr spc="-10" dirty="0"/>
              <a:t>catch?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65974"/>
            <a:ext cx="10166350" cy="3710304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Further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 reading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marR="97155" lvl="1" indent="-228600">
              <a:lnSpc>
                <a:spcPts val="259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699135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Ebert,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Felipe,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Fernando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Castor,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Alexander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Serebrenik.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"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-15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exploratory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study</a:t>
            </a:r>
            <a:r>
              <a:rPr sz="2400" spc="-2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1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exception</a:t>
            </a:r>
            <a:r>
              <a:rPr sz="2400" spc="-4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handling</a:t>
            </a:r>
            <a:r>
              <a:rPr sz="2400" spc="-35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bugs</a:t>
            </a:r>
            <a:r>
              <a:rPr sz="2400" spc="-5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1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Java</a:t>
            </a:r>
            <a:r>
              <a:rPr sz="2400" spc="-15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programs.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"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Journal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Software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106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(2015):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82-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101.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698500" lvl="1" indent="-229235">
              <a:lnSpc>
                <a:spcPts val="2735"/>
              </a:lnSpc>
              <a:spcBef>
                <a:spcPts val="170"/>
              </a:spcBef>
              <a:buFont typeface="Arial" panose="020B0604020202020204"/>
              <a:buChar char="•"/>
              <a:tabLst>
                <a:tab pos="699135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Suman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Nakshatri,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Maithri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Hegde,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Sahithi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Thandra.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Analysis</a:t>
            </a:r>
            <a:r>
              <a:rPr sz="2400" spc="-1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1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exception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698500">
              <a:lnSpc>
                <a:spcPts val="2735"/>
              </a:lnSpc>
            </a:pP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handling</a:t>
            </a:r>
            <a:r>
              <a:rPr sz="2400" spc="-45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patterns</a:t>
            </a:r>
            <a:r>
              <a:rPr sz="2400" spc="-5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3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Java</a:t>
            </a:r>
            <a:r>
              <a:rPr sz="2400" spc="-15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projects:</a:t>
            </a:r>
            <a:r>
              <a:rPr sz="2400" spc="-6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-15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empirical</a:t>
            </a:r>
            <a:r>
              <a:rPr sz="2400" spc="-5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study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MSR’2016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698500" marR="1022350" lvl="1" indent="-228600">
              <a:lnSpc>
                <a:spcPts val="2590"/>
              </a:lnSpc>
              <a:spcBef>
                <a:spcPts val="540"/>
              </a:spcBef>
              <a:buFont typeface="Arial" panose="020B0604020202020204"/>
              <a:buChar char="•"/>
              <a:tabLst>
                <a:tab pos="699135" algn="l"/>
              </a:tabLst>
            </a:pPr>
            <a:r>
              <a:rPr sz="2400" spc="-175" dirty="0">
                <a:latin typeface="Times New Roman" panose="02020603050405020304"/>
                <a:cs typeface="Times New Roman" panose="02020603050405020304"/>
              </a:rPr>
              <a:t>Y.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Li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et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al.,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"</a:t>
            </a:r>
            <a:r>
              <a:rPr sz="2400" spc="-2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EH-</a:t>
            </a:r>
            <a:r>
              <a:rPr sz="2400" spc="-1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Recommender:</a:t>
            </a:r>
            <a:r>
              <a:rPr sz="2400" spc="-45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Recommending</a:t>
            </a:r>
            <a:r>
              <a:rPr sz="2400" spc="-2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Exception</a:t>
            </a:r>
            <a:r>
              <a:rPr sz="2400" spc="-7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Handling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Strategies</a:t>
            </a:r>
            <a:r>
              <a:rPr sz="2400" spc="-4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Based on Program</a:t>
            </a:r>
            <a:r>
              <a:rPr sz="2400" spc="-5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Context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,"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ICECCS’2018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698500" lvl="1" indent="-229235">
              <a:lnSpc>
                <a:spcPts val="2740"/>
              </a:lnSpc>
              <a:spcBef>
                <a:spcPts val="180"/>
              </a:spcBef>
              <a:buFont typeface="Arial" panose="020B0604020202020204"/>
              <a:buChar char="•"/>
              <a:tabLst>
                <a:tab pos="699135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Jian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Zhang,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Xu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Wang,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Hongyu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Zhang,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Hailong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Sun,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Yanjun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Pu,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Xudong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698500">
              <a:lnSpc>
                <a:spcPts val="274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Liu.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Learning</a:t>
            </a:r>
            <a:r>
              <a:rPr sz="2400" spc="-15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5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Handle</a:t>
            </a:r>
            <a:r>
              <a:rPr sz="2400" spc="-5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471C4"/>
                </a:solidFill>
                <a:latin typeface="Times New Roman" panose="02020603050405020304"/>
                <a:cs typeface="Times New Roman" panose="02020603050405020304"/>
              </a:rPr>
              <a:t>Exceptions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ASE’2020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4821" y="1165606"/>
            <a:ext cx="24790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37410" algn="l"/>
              </a:tabLst>
            </a:pPr>
            <a:r>
              <a:rPr spc="-10" dirty="0"/>
              <a:t>Lecture</a:t>
            </a:r>
            <a:r>
              <a:rPr dirty="0"/>
              <a:t>	</a:t>
            </a:r>
            <a:r>
              <a:rPr spc="-50" dirty="0"/>
              <a:t>2</a:t>
            </a:r>
            <a:endParaRPr spc="-5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dirty="0">
                <a:solidFill>
                  <a:srgbClr val="000000"/>
                </a:solidFill>
              </a:rPr>
              <a:t>Exception</a:t>
            </a:r>
            <a:r>
              <a:rPr spc="-17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Handling</a:t>
            </a:r>
            <a:endParaRPr spc="-10" dirty="0">
              <a:solidFill>
                <a:srgbClr val="000000"/>
              </a:solidFill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dirty="0">
                <a:solidFill>
                  <a:srgbClr val="000000"/>
                </a:solidFill>
              </a:rPr>
              <a:t>I/O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and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Encoding</a:t>
            </a:r>
            <a:endParaRPr spc="-10" dirty="0">
              <a:solidFill>
                <a:srgbClr val="000000"/>
              </a:solidFill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dirty="0">
                <a:solidFill>
                  <a:srgbClr val="000000"/>
                </a:solidFill>
              </a:rPr>
              <a:t>NIO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and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Files</a:t>
            </a:r>
            <a:endParaRPr spc="-10" dirty="0">
              <a:solidFill>
                <a:srgbClr val="000000"/>
              </a:solidFill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pc="-10" dirty="0">
                <a:solidFill>
                  <a:srgbClr val="000000"/>
                </a:solidFill>
              </a:rPr>
              <a:t>Persistence</a:t>
            </a:r>
            <a:r>
              <a:rPr spc="-114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and</a:t>
            </a:r>
            <a:r>
              <a:rPr spc="-114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Serialization</a:t>
            </a:r>
            <a:endParaRPr spc="-10" dirty="0">
              <a:solidFill>
                <a:srgbClr val="000000"/>
              </a:solidFill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6" cy="685799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5FA3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4821" y="1165606"/>
            <a:ext cx="24790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37410" algn="l"/>
              </a:tabLst>
            </a:pPr>
            <a:r>
              <a:rPr spc="-10" dirty="0"/>
              <a:t>Lecture</a:t>
            </a:r>
            <a:r>
              <a:rPr dirty="0"/>
              <a:t>	</a:t>
            </a:r>
            <a:r>
              <a:rPr spc="-50" dirty="0"/>
              <a:t>2</a:t>
            </a:r>
            <a:endParaRPr spc="-5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dirty="0"/>
              <a:t>Exception</a:t>
            </a:r>
            <a:r>
              <a:rPr spc="-175" dirty="0"/>
              <a:t> </a:t>
            </a:r>
            <a:r>
              <a:rPr spc="-10" dirty="0"/>
              <a:t>Handling</a:t>
            </a:r>
            <a:endParaRPr spc="-10" dirty="0"/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dirty="0">
                <a:solidFill>
                  <a:srgbClr val="000000"/>
                </a:solidFill>
              </a:rPr>
              <a:t>I/O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and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Encoding</a:t>
            </a:r>
            <a:endParaRPr spc="-10" dirty="0">
              <a:solidFill>
                <a:srgbClr val="000000"/>
              </a:solidFill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dirty="0"/>
              <a:t>NIO</a:t>
            </a:r>
            <a:r>
              <a:rPr spc="-45" dirty="0"/>
              <a:t> </a:t>
            </a:r>
            <a:r>
              <a:rPr dirty="0"/>
              <a:t>and</a:t>
            </a:r>
            <a:r>
              <a:rPr spc="-55" dirty="0"/>
              <a:t> </a:t>
            </a:r>
            <a:r>
              <a:rPr spc="-10" dirty="0"/>
              <a:t>Files</a:t>
            </a:r>
            <a:endParaRPr spc="-10" dirty="0"/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pc="-10" dirty="0"/>
              <a:t>Persistence</a:t>
            </a:r>
            <a:r>
              <a:rPr spc="-114" dirty="0"/>
              <a:t> </a:t>
            </a:r>
            <a:r>
              <a:rPr dirty="0"/>
              <a:t>and</a:t>
            </a:r>
            <a:r>
              <a:rPr spc="-114" dirty="0"/>
              <a:t> </a:t>
            </a:r>
            <a:r>
              <a:rPr spc="-10" dirty="0"/>
              <a:t>Serialization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6" cy="685799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5FA3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24153" y="150835"/>
            <a:ext cx="6807200" cy="6561455"/>
            <a:chOff x="5024153" y="150835"/>
            <a:chExt cx="6807200" cy="65614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024153" y="150835"/>
              <a:ext cx="6089540" cy="65362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58840" y="577595"/>
              <a:ext cx="5866130" cy="3122930"/>
            </a:xfrm>
            <a:custGeom>
              <a:avLst/>
              <a:gdLst/>
              <a:ahLst/>
              <a:cxnLst/>
              <a:rect l="l" t="t" r="r" b="b"/>
              <a:pathLst>
                <a:path w="5866130" h="3122929">
                  <a:moveTo>
                    <a:pt x="5345430" y="0"/>
                  </a:moveTo>
                  <a:lnTo>
                    <a:pt x="520446" y="0"/>
                  </a:lnTo>
                  <a:lnTo>
                    <a:pt x="473079" y="2127"/>
                  </a:lnTo>
                  <a:lnTo>
                    <a:pt x="426903" y="8386"/>
                  </a:lnTo>
                  <a:lnTo>
                    <a:pt x="382102" y="18593"/>
                  </a:lnTo>
                  <a:lnTo>
                    <a:pt x="338858" y="32564"/>
                  </a:lnTo>
                  <a:lnTo>
                    <a:pt x="297357" y="50115"/>
                  </a:lnTo>
                  <a:lnTo>
                    <a:pt x="257781" y="71063"/>
                  </a:lnTo>
                  <a:lnTo>
                    <a:pt x="220315" y="95224"/>
                  </a:lnTo>
                  <a:lnTo>
                    <a:pt x="185143" y="122413"/>
                  </a:lnTo>
                  <a:lnTo>
                    <a:pt x="152447" y="152447"/>
                  </a:lnTo>
                  <a:lnTo>
                    <a:pt x="122413" y="185143"/>
                  </a:lnTo>
                  <a:lnTo>
                    <a:pt x="95224" y="220315"/>
                  </a:lnTo>
                  <a:lnTo>
                    <a:pt x="71063" y="257781"/>
                  </a:lnTo>
                  <a:lnTo>
                    <a:pt x="50115" y="297357"/>
                  </a:lnTo>
                  <a:lnTo>
                    <a:pt x="32564" y="338858"/>
                  </a:lnTo>
                  <a:lnTo>
                    <a:pt x="18593" y="382102"/>
                  </a:lnTo>
                  <a:lnTo>
                    <a:pt x="8386" y="426903"/>
                  </a:lnTo>
                  <a:lnTo>
                    <a:pt x="2127" y="473079"/>
                  </a:lnTo>
                  <a:lnTo>
                    <a:pt x="0" y="520445"/>
                  </a:lnTo>
                  <a:lnTo>
                    <a:pt x="0" y="2602229"/>
                  </a:lnTo>
                  <a:lnTo>
                    <a:pt x="2127" y="2649596"/>
                  </a:lnTo>
                  <a:lnTo>
                    <a:pt x="8386" y="2695772"/>
                  </a:lnTo>
                  <a:lnTo>
                    <a:pt x="18593" y="2740573"/>
                  </a:lnTo>
                  <a:lnTo>
                    <a:pt x="32564" y="2783817"/>
                  </a:lnTo>
                  <a:lnTo>
                    <a:pt x="50115" y="2825318"/>
                  </a:lnTo>
                  <a:lnTo>
                    <a:pt x="71063" y="2864894"/>
                  </a:lnTo>
                  <a:lnTo>
                    <a:pt x="95224" y="2902360"/>
                  </a:lnTo>
                  <a:lnTo>
                    <a:pt x="122413" y="2937532"/>
                  </a:lnTo>
                  <a:lnTo>
                    <a:pt x="152447" y="2970228"/>
                  </a:lnTo>
                  <a:lnTo>
                    <a:pt x="185143" y="3000262"/>
                  </a:lnTo>
                  <a:lnTo>
                    <a:pt x="220315" y="3027451"/>
                  </a:lnTo>
                  <a:lnTo>
                    <a:pt x="257781" y="3051612"/>
                  </a:lnTo>
                  <a:lnTo>
                    <a:pt x="297357" y="3072560"/>
                  </a:lnTo>
                  <a:lnTo>
                    <a:pt x="338858" y="3090111"/>
                  </a:lnTo>
                  <a:lnTo>
                    <a:pt x="382102" y="3104082"/>
                  </a:lnTo>
                  <a:lnTo>
                    <a:pt x="426903" y="3114289"/>
                  </a:lnTo>
                  <a:lnTo>
                    <a:pt x="473079" y="3120548"/>
                  </a:lnTo>
                  <a:lnTo>
                    <a:pt x="520446" y="3122676"/>
                  </a:lnTo>
                  <a:lnTo>
                    <a:pt x="5345430" y="3122676"/>
                  </a:lnTo>
                  <a:lnTo>
                    <a:pt x="5392796" y="3120548"/>
                  </a:lnTo>
                  <a:lnTo>
                    <a:pt x="5438972" y="3114289"/>
                  </a:lnTo>
                  <a:lnTo>
                    <a:pt x="5483773" y="3104082"/>
                  </a:lnTo>
                  <a:lnTo>
                    <a:pt x="5527017" y="3090111"/>
                  </a:lnTo>
                  <a:lnTo>
                    <a:pt x="5568518" y="3072560"/>
                  </a:lnTo>
                  <a:lnTo>
                    <a:pt x="5608094" y="3051612"/>
                  </a:lnTo>
                  <a:lnTo>
                    <a:pt x="5645560" y="3027451"/>
                  </a:lnTo>
                  <a:lnTo>
                    <a:pt x="5680732" y="3000262"/>
                  </a:lnTo>
                  <a:lnTo>
                    <a:pt x="5713428" y="2970228"/>
                  </a:lnTo>
                  <a:lnTo>
                    <a:pt x="5743462" y="2937532"/>
                  </a:lnTo>
                  <a:lnTo>
                    <a:pt x="5770651" y="2902360"/>
                  </a:lnTo>
                  <a:lnTo>
                    <a:pt x="5794812" y="2864894"/>
                  </a:lnTo>
                  <a:lnTo>
                    <a:pt x="5815760" y="2825318"/>
                  </a:lnTo>
                  <a:lnTo>
                    <a:pt x="5833311" y="2783817"/>
                  </a:lnTo>
                  <a:lnTo>
                    <a:pt x="5847282" y="2740573"/>
                  </a:lnTo>
                  <a:lnTo>
                    <a:pt x="5857489" y="2695772"/>
                  </a:lnTo>
                  <a:lnTo>
                    <a:pt x="5863748" y="2649596"/>
                  </a:lnTo>
                  <a:lnTo>
                    <a:pt x="5865876" y="2602229"/>
                  </a:lnTo>
                  <a:lnTo>
                    <a:pt x="5865876" y="520445"/>
                  </a:lnTo>
                  <a:lnTo>
                    <a:pt x="5863748" y="473079"/>
                  </a:lnTo>
                  <a:lnTo>
                    <a:pt x="5857489" y="426903"/>
                  </a:lnTo>
                  <a:lnTo>
                    <a:pt x="5847282" y="382102"/>
                  </a:lnTo>
                  <a:lnTo>
                    <a:pt x="5833311" y="338858"/>
                  </a:lnTo>
                  <a:lnTo>
                    <a:pt x="5815760" y="297357"/>
                  </a:lnTo>
                  <a:lnTo>
                    <a:pt x="5794812" y="257781"/>
                  </a:lnTo>
                  <a:lnTo>
                    <a:pt x="5770651" y="220315"/>
                  </a:lnTo>
                  <a:lnTo>
                    <a:pt x="5743462" y="185143"/>
                  </a:lnTo>
                  <a:lnTo>
                    <a:pt x="5713428" y="152447"/>
                  </a:lnTo>
                  <a:lnTo>
                    <a:pt x="5680732" y="122413"/>
                  </a:lnTo>
                  <a:lnTo>
                    <a:pt x="5645560" y="95224"/>
                  </a:lnTo>
                  <a:lnTo>
                    <a:pt x="5608094" y="71063"/>
                  </a:lnTo>
                  <a:lnTo>
                    <a:pt x="5568518" y="50115"/>
                  </a:lnTo>
                  <a:lnTo>
                    <a:pt x="5527017" y="32564"/>
                  </a:lnTo>
                  <a:lnTo>
                    <a:pt x="5483773" y="18593"/>
                  </a:lnTo>
                  <a:lnTo>
                    <a:pt x="5438972" y="8386"/>
                  </a:lnTo>
                  <a:lnTo>
                    <a:pt x="5392796" y="2127"/>
                  </a:lnTo>
                  <a:lnTo>
                    <a:pt x="5345430" y="0"/>
                  </a:lnTo>
                  <a:close/>
                </a:path>
              </a:pathLst>
            </a:custGeom>
            <a:solidFill>
              <a:srgbClr val="FFF1CC">
                <a:alpha val="3294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958840" y="577595"/>
              <a:ext cx="5866130" cy="3122930"/>
            </a:xfrm>
            <a:custGeom>
              <a:avLst/>
              <a:gdLst/>
              <a:ahLst/>
              <a:cxnLst/>
              <a:rect l="l" t="t" r="r" b="b"/>
              <a:pathLst>
                <a:path w="5866130" h="3122929">
                  <a:moveTo>
                    <a:pt x="0" y="520445"/>
                  </a:moveTo>
                  <a:lnTo>
                    <a:pt x="2127" y="473079"/>
                  </a:lnTo>
                  <a:lnTo>
                    <a:pt x="8386" y="426903"/>
                  </a:lnTo>
                  <a:lnTo>
                    <a:pt x="18593" y="382102"/>
                  </a:lnTo>
                  <a:lnTo>
                    <a:pt x="32564" y="338858"/>
                  </a:lnTo>
                  <a:lnTo>
                    <a:pt x="50115" y="297357"/>
                  </a:lnTo>
                  <a:lnTo>
                    <a:pt x="71063" y="257781"/>
                  </a:lnTo>
                  <a:lnTo>
                    <a:pt x="95224" y="220315"/>
                  </a:lnTo>
                  <a:lnTo>
                    <a:pt x="122413" y="185143"/>
                  </a:lnTo>
                  <a:lnTo>
                    <a:pt x="152447" y="152447"/>
                  </a:lnTo>
                  <a:lnTo>
                    <a:pt x="185143" y="122413"/>
                  </a:lnTo>
                  <a:lnTo>
                    <a:pt x="220315" y="95224"/>
                  </a:lnTo>
                  <a:lnTo>
                    <a:pt x="257781" y="71063"/>
                  </a:lnTo>
                  <a:lnTo>
                    <a:pt x="297357" y="50115"/>
                  </a:lnTo>
                  <a:lnTo>
                    <a:pt x="338858" y="32564"/>
                  </a:lnTo>
                  <a:lnTo>
                    <a:pt x="382102" y="18593"/>
                  </a:lnTo>
                  <a:lnTo>
                    <a:pt x="426903" y="8386"/>
                  </a:lnTo>
                  <a:lnTo>
                    <a:pt x="473079" y="2127"/>
                  </a:lnTo>
                  <a:lnTo>
                    <a:pt x="520446" y="0"/>
                  </a:lnTo>
                  <a:lnTo>
                    <a:pt x="5345430" y="0"/>
                  </a:lnTo>
                  <a:lnTo>
                    <a:pt x="5392796" y="2127"/>
                  </a:lnTo>
                  <a:lnTo>
                    <a:pt x="5438972" y="8386"/>
                  </a:lnTo>
                  <a:lnTo>
                    <a:pt x="5483773" y="18593"/>
                  </a:lnTo>
                  <a:lnTo>
                    <a:pt x="5527017" y="32564"/>
                  </a:lnTo>
                  <a:lnTo>
                    <a:pt x="5568518" y="50115"/>
                  </a:lnTo>
                  <a:lnTo>
                    <a:pt x="5608094" y="71063"/>
                  </a:lnTo>
                  <a:lnTo>
                    <a:pt x="5645560" y="95224"/>
                  </a:lnTo>
                  <a:lnTo>
                    <a:pt x="5680732" y="122413"/>
                  </a:lnTo>
                  <a:lnTo>
                    <a:pt x="5713428" y="152447"/>
                  </a:lnTo>
                  <a:lnTo>
                    <a:pt x="5743462" y="185143"/>
                  </a:lnTo>
                  <a:lnTo>
                    <a:pt x="5770651" y="220315"/>
                  </a:lnTo>
                  <a:lnTo>
                    <a:pt x="5794812" y="257781"/>
                  </a:lnTo>
                  <a:lnTo>
                    <a:pt x="5815760" y="297357"/>
                  </a:lnTo>
                  <a:lnTo>
                    <a:pt x="5833311" y="338858"/>
                  </a:lnTo>
                  <a:lnTo>
                    <a:pt x="5847282" y="382102"/>
                  </a:lnTo>
                  <a:lnTo>
                    <a:pt x="5857489" y="426903"/>
                  </a:lnTo>
                  <a:lnTo>
                    <a:pt x="5863748" y="473079"/>
                  </a:lnTo>
                  <a:lnTo>
                    <a:pt x="5865876" y="520445"/>
                  </a:lnTo>
                  <a:lnTo>
                    <a:pt x="5865876" y="2602229"/>
                  </a:lnTo>
                  <a:lnTo>
                    <a:pt x="5863748" y="2649596"/>
                  </a:lnTo>
                  <a:lnTo>
                    <a:pt x="5857489" y="2695772"/>
                  </a:lnTo>
                  <a:lnTo>
                    <a:pt x="5847282" y="2740573"/>
                  </a:lnTo>
                  <a:lnTo>
                    <a:pt x="5833311" y="2783817"/>
                  </a:lnTo>
                  <a:lnTo>
                    <a:pt x="5815760" y="2825318"/>
                  </a:lnTo>
                  <a:lnTo>
                    <a:pt x="5794812" y="2864894"/>
                  </a:lnTo>
                  <a:lnTo>
                    <a:pt x="5770651" y="2902360"/>
                  </a:lnTo>
                  <a:lnTo>
                    <a:pt x="5743462" y="2937532"/>
                  </a:lnTo>
                  <a:lnTo>
                    <a:pt x="5713428" y="2970228"/>
                  </a:lnTo>
                  <a:lnTo>
                    <a:pt x="5680732" y="3000262"/>
                  </a:lnTo>
                  <a:lnTo>
                    <a:pt x="5645560" y="3027451"/>
                  </a:lnTo>
                  <a:lnTo>
                    <a:pt x="5608094" y="3051612"/>
                  </a:lnTo>
                  <a:lnTo>
                    <a:pt x="5568518" y="3072560"/>
                  </a:lnTo>
                  <a:lnTo>
                    <a:pt x="5527017" y="3090111"/>
                  </a:lnTo>
                  <a:lnTo>
                    <a:pt x="5483773" y="3104082"/>
                  </a:lnTo>
                  <a:lnTo>
                    <a:pt x="5438972" y="3114289"/>
                  </a:lnTo>
                  <a:lnTo>
                    <a:pt x="5392796" y="3120548"/>
                  </a:lnTo>
                  <a:lnTo>
                    <a:pt x="5345430" y="3122676"/>
                  </a:lnTo>
                  <a:lnTo>
                    <a:pt x="520446" y="3122676"/>
                  </a:lnTo>
                  <a:lnTo>
                    <a:pt x="473079" y="3120548"/>
                  </a:lnTo>
                  <a:lnTo>
                    <a:pt x="426903" y="3114289"/>
                  </a:lnTo>
                  <a:lnTo>
                    <a:pt x="382102" y="3104082"/>
                  </a:lnTo>
                  <a:lnTo>
                    <a:pt x="338858" y="3090111"/>
                  </a:lnTo>
                  <a:lnTo>
                    <a:pt x="297357" y="3072560"/>
                  </a:lnTo>
                  <a:lnTo>
                    <a:pt x="257781" y="3051612"/>
                  </a:lnTo>
                  <a:lnTo>
                    <a:pt x="220315" y="3027451"/>
                  </a:lnTo>
                  <a:lnTo>
                    <a:pt x="185143" y="3000262"/>
                  </a:lnTo>
                  <a:lnTo>
                    <a:pt x="152447" y="2970228"/>
                  </a:lnTo>
                  <a:lnTo>
                    <a:pt x="122413" y="2937532"/>
                  </a:lnTo>
                  <a:lnTo>
                    <a:pt x="95224" y="2902360"/>
                  </a:lnTo>
                  <a:lnTo>
                    <a:pt x="71063" y="2864894"/>
                  </a:lnTo>
                  <a:lnTo>
                    <a:pt x="50115" y="2825318"/>
                  </a:lnTo>
                  <a:lnTo>
                    <a:pt x="32564" y="2783817"/>
                  </a:lnTo>
                  <a:lnTo>
                    <a:pt x="18593" y="2740573"/>
                  </a:lnTo>
                  <a:lnTo>
                    <a:pt x="8386" y="2695772"/>
                  </a:lnTo>
                  <a:lnTo>
                    <a:pt x="2127" y="2649596"/>
                  </a:lnTo>
                  <a:lnTo>
                    <a:pt x="0" y="2602229"/>
                  </a:lnTo>
                  <a:lnTo>
                    <a:pt x="0" y="520445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958840" y="3784091"/>
              <a:ext cx="5866130" cy="2921635"/>
            </a:xfrm>
            <a:custGeom>
              <a:avLst/>
              <a:gdLst/>
              <a:ahLst/>
              <a:cxnLst/>
              <a:rect l="l" t="t" r="r" b="b"/>
              <a:pathLst>
                <a:path w="5866130" h="2921634">
                  <a:moveTo>
                    <a:pt x="5378958" y="0"/>
                  </a:moveTo>
                  <a:lnTo>
                    <a:pt x="486918" y="0"/>
                  </a:lnTo>
                  <a:lnTo>
                    <a:pt x="440033" y="2229"/>
                  </a:lnTo>
                  <a:lnTo>
                    <a:pt x="394408" y="8781"/>
                  </a:lnTo>
                  <a:lnTo>
                    <a:pt x="350246" y="19453"/>
                  </a:lnTo>
                  <a:lnTo>
                    <a:pt x="307751" y="34038"/>
                  </a:lnTo>
                  <a:lnTo>
                    <a:pt x="267128" y="52334"/>
                  </a:lnTo>
                  <a:lnTo>
                    <a:pt x="228581" y="74135"/>
                  </a:lnTo>
                  <a:lnTo>
                    <a:pt x="192314" y="99238"/>
                  </a:lnTo>
                  <a:lnTo>
                    <a:pt x="158532" y="127439"/>
                  </a:lnTo>
                  <a:lnTo>
                    <a:pt x="127439" y="158532"/>
                  </a:lnTo>
                  <a:lnTo>
                    <a:pt x="99238" y="192314"/>
                  </a:lnTo>
                  <a:lnTo>
                    <a:pt x="74135" y="228581"/>
                  </a:lnTo>
                  <a:lnTo>
                    <a:pt x="52334" y="267128"/>
                  </a:lnTo>
                  <a:lnTo>
                    <a:pt x="34038" y="307751"/>
                  </a:lnTo>
                  <a:lnTo>
                    <a:pt x="19453" y="350246"/>
                  </a:lnTo>
                  <a:lnTo>
                    <a:pt x="8781" y="394408"/>
                  </a:lnTo>
                  <a:lnTo>
                    <a:pt x="2229" y="440033"/>
                  </a:lnTo>
                  <a:lnTo>
                    <a:pt x="0" y="486917"/>
                  </a:lnTo>
                  <a:lnTo>
                    <a:pt x="0" y="2434577"/>
                  </a:lnTo>
                  <a:lnTo>
                    <a:pt x="2229" y="2481471"/>
                  </a:lnTo>
                  <a:lnTo>
                    <a:pt x="8781" y="2527104"/>
                  </a:lnTo>
                  <a:lnTo>
                    <a:pt x="19453" y="2571273"/>
                  </a:lnTo>
                  <a:lnTo>
                    <a:pt x="34038" y="2613771"/>
                  </a:lnTo>
                  <a:lnTo>
                    <a:pt x="52334" y="2654397"/>
                  </a:lnTo>
                  <a:lnTo>
                    <a:pt x="74135" y="2692945"/>
                  </a:lnTo>
                  <a:lnTo>
                    <a:pt x="99238" y="2729212"/>
                  </a:lnTo>
                  <a:lnTo>
                    <a:pt x="127439" y="2762993"/>
                  </a:lnTo>
                  <a:lnTo>
                    <a:pt x="158532" y="2794085"/>
                  </a:lnTo>
                  <a:lnTo>
                    <a:pt x="192314" y="2822283"/>
                  </a:lnTo>
                  <a:lnTo>
                    <a:pt x="228581" y="2847384"/>
                  </a:lnTo>
                  <a:lnTo>
                    <a:pt x="267128" y="2869182"/>
                  </a:lnTo>
                  <a:lnTo>
                    <a:pt x="307751" y="2887475"/>
                  </a:lnTo>
                  <a:lnTo>
                    <a:pt x="350246" y="2902058"/>
                  </a:lnTo>
                  <a:lnTo>
                    <a:pt x="394408" y="2912727"/>
                  </a:lnTo>
                  <a:lnTo>
                    <a:pt x="440033" y="2919278"/>
                  </a:lnTo>
                  <a:lnTo>
                    <a:pt x="486918" y="2921507"/>
                  </a:lnTo>
                  <a:lnTo>
                    <a:pt x="5378958" y="2921507"/>
                  </a:lnTo>
                  <a:lnTo>
                    <a:pt x="5425842" y="2919278"/>
                  </a:lnTo>
                  <a:lnTo>
                    <a:pt x="5471467" y="2912727"/>
                  </a:lnTo>
                  <a:lnTo>
                    <a:pt x="5515629" y="2902058"/>
                  </a:lnTo>
                  <a:lnTo>
                    <a:pt x="5558124" y="2887475"/>
                  </a:lnTo>
                  <a:lnTo>
                    <a:pt x="5598747" y="2869182"/>
                  </a:lnTo>
                  <a:lnTo>
                    <a:pt x="5637294" y="2847384"/>
                  </a:lnTo>
                  <a:lnTo>
                    <a:pt x="5673561" y="2822283"/>
                  </a:lnTo>
                  <a:lnTo>
                    <a:pt x="5707343" y="2794085"/>
                  </a:lnTo>
                  <a:lnTo>
                    <a:pt x="5738436" y="2762993"/>
                  </a:lnTo>
                  <a:lnTo>
                    <a:pt x="5766637" y="2729212"/>
                  </a:lnTo>
                  <a:lnTo>
                    <a:pt x="5791740" y="2692945"/>
                  </a:lnTo>
                  <a:lnTo>
                    <a:pt x="5813541" y="2654397"/>
                  </a:lnTo>
                  <a:lnTo>
                    <a:pt x="5831837" y="2613771"/>
                  </a:lnTo>
                  <a:lnTo>
                    <a:pt x="5846422" y="2571273"/>
                  </a:lnTo>
                  <a:lnTo>
                    <a:pt x="5857094" y="2527104"/>
                  </a:lnTo>
                  <a:lnTo>
                    <a:pt x="5863646" y="2481471"/>
                  </a:lnTo>
                  <a:lnTo>
                    <a:pt x="5865876" y="2434577"/>
                  </a:lnTo>
                  <a:lnTo>
                    <a:pt x="5865876" y="486917"/>
                  </a:lnTo>
                  <a:lnTo>
                    <a:pt x="5863646" y="440033"/>
                  </a:lnTo>
                  <a:lnTo>
                    <a:pt x="5857094" y="394408"/>
                  </a:lnTo>
                  <a:lnTo>
                    <a:pt x="5846422" y="350246"/>
                  </a:lnTo>
                  <a:lnTo>
                    <a:pt x="5831837" y="307751"/>
                  </a:lnTo>
                  <a:lnTo>
                    <a:pt x="5813541" y="267128"/>
                  </a:lnTo>
                  <a:lnTo>
                    <a:pt x="5791740" y="228581"/>
                  </a:lnTo>
                  <a:lnTo>
                    <a:pt x="5766637" y="192314"/>
                  </a:lnTo>
                  <a:lnTo>
                    <a:pt x="5738436" y="158532"/>
                  </a:lnTo>
                  <a:lnTo>
                    <a:pt x="5707343" y="127439"/>
                  </a:lnTo>
                  <a:lnTo>
                    <a:pt x="5673561" y="99238"/>
                  </a:lnTo>
                  <a:lnTo>
                    <a:pt x="5637294" y="74135"/>
                  </a:lnTo>
                  <a:lnTo>
                    <a:pt x="5598747" y="52334"/>
                  </a:lnTo>
                  <a:lnTo>
                    <a:pt x="5558124" y="34038"/>
                  </a:lnTo>
                  <a:lnTo>
                    <a:pt x="5515629" y="19453"/>
                  </a:lnTo>
                  <a:lnTo>
                    <a:pt x="5471467" y="8781"/>
                  </a:lnTo>
                  <a:lnTo>
                    <a:pt x="5425842" y="2229"/>
                  </a:lnTo>
                  <a:lnTo>
                    <a:pt x="5378958" y="0"/>
                  </a:lnTo>
                  <a:close/>
                </a:path>
              </a:pathLst>
            </a:custGeom>
            <a:solidFill>
              <a:srgbClr val="DEEBF7">
                <a:alpha val="3294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958840" y="3784091"/>
              <a:ext cx="5866130" cy="2921635"/>
            </a:xfrm>
            <a:custGeom>
              <a:avLst/>
              <a:gdLst/>
              <a:ahLst/>
              <a:cxnLst/>
              <a:rect l="l" t="t" r="r" b="b"/>
              <a:pathLst>
                <a:path w="5866130" h="2921634">
                  <a:moveTo>
                    <a:pt x="0" y="486917"/>
                  </a:moveTo>
                  <a:lnTo>
                    <a:pt x="2229" y="440033"/>
                  </a:lnTo>
                  <a:lnTo>
                    <a:pt x="8781" y="394408"/>
                  </a:lnTo>
                  <a:lnTo>
                    <a:pt x="19453" y="350246"/>
                  </a:lnTo>
                  <a:lnTo>
                    <a:pt x="34038" y="307751"/>
                  </a:lnTo>
                  <a:lnTo>
                    <a:pt x="52334" y="267128"/>
                  </a:lnTo>
                  <a:lnTo>
                    <a:pt x="74135" y="228581"/>
                  </a:lnTo>
                  <a:lnTo>
                    <a:pt x="99238" y="192314"/>
                  </a:lnTo>
                  <a:lnTo>
                    <a:pt x="127439" y="158532"/>
                  </a:lnTo>
                  <a:lnTo>
                    <a:pt x="158532" y="127439"/>
                  </a:lnTo>
                  <a:lnTo>
                    <a:pt x="192314" y="99238"/>
                  </a:lnTo>
                  <a:lnTo>
                    <a:pt x="228581" y="74135"/>
                  </a:lnTo>
                  <a:lnTo>
                    <a:pt x="267128" y="52334"/>
                  </a:lnTo>
                  <a:lnTo>
                    <a:pt x="307751" y="34038"/>
                  </a:lnTo>
                  <a:lnTo>
                    <a:pt x="350246" y="19453"/>
                  </a:lnTo>
                  <a:lnTo>
                    <a:pt x="394408" y="8781"/>
                  </a:lnTo>
                  <a:lnTo>
                    <a:pt x="440033" y="2229"/>
                  </a:lnTo>
                  <a:lnTo>
                    <a:pt x="486918" y="0"/>
                  </a:lnTo>
                  <a:lnTo>
                    <a:pt x="5378958" y="0"/>
                  </a:lnTo>
                  <a:lnTo>
                    <a:pt x="5425842" y="2229"/>
                  </a:lnTo>
                  <a:lnTo>
                    <a:pt x="5471467" y="8781"/>
                  </a:lnTo>
                  <a:lnTo>
                    <a:pt x="5515629" y="19453"/>
                  </a:lnTo>
                  <a:lnTo>
                    <a:pt x="5558124" y="34038"/>
                  </a:lnTo>
                  <a:lnTo>
                    <a:pt x="5598747" y="52334"/>
                  </a:lnTo>
                  <a:lnTo>
                    <a:pt x="5637294" y="74135"/>
                  </a:lnTo>
                  <a:lnTo>
                    <a:pt x="5673561" y="99238"/>
                  </a:lnTo>
                  <a:lnTo>
                    <a:pt x="5707343" y="127439"/>
                  </a:lnTo>
                  <a:lnTo>
                    <a:pt x="5738436" y="158532"/>
                  </a:lnTo>
                  <a:lnTo>
                    <a:pt x="5766637" y="192314"/>
                  </a:lnTo>
                  <a:lnTo>
                    <a:pt x="5791740" y="228581"/>
                  </a:lnTo>
                  <a:lnTo>
                    <a:pt x="5813541" y="267128"/>
                  </a:lnTo>
                  <a:lnTo>
                    <a:pt x="5831837" y="307751"/>
                  </a:lnTo>
                  <a:lnTo>
                    <a:pt x="5846422" y="350246"/>
                  </a:lnTo>
                  <a:lnTo>
                    <a:pt x="5857094" y="394408"/>
                  </a:lnTo>
                  <a:lnTo>
                    <a:pt x="5863646" y="440033"/>
                  </a:lnTo>
                  <a:lnTo>
                    <a:pt x="5865876" y="486917"/>
                  </a:lnTo>
                  <a:lnTo>
                    <a:pt x="5865876" y="2434577"/>
                  </a:lnTo>
                  <a:lnTo>
                    <a:pt x="5863646" y="2481471"/>
                  </a:lnTo>
                  <a:lnTo>
                    <a:pt x="5857094" y="2527104"/>
                  </a:lnTo>
                  <a:lnTo>
                    <a:pt x="5846422" y="2571273"/>
                  </a:lnTo>
                  <a:lnTo>
                    <a:pt x="5831837" y="2613771"/>
                  </a:lnTo>
                  <a:lnTo>
                    <a:pt x="5813541" y="2654397"/>
                  </a:lnTo>
                  <a:lnTo>
                    <a:pt x="5791740" y="2692945"/>
                  </a:lnTo>
                  <a:lnTo>
                    <a:pt x="5766637" y="2729212"/>
                  </a:lnTo>
                  <a:lnTo>
                    <a:pt x="5738436" y="2762993"/>
                  </a:lnTo>
                  <a:lnTo>
                    <a:pt x="5707343" y="2794085"/>
                  </a:lnTo>
                  <a:lnTo>
                    <a:pt x="5673561" y="2822283"/>
                  </a:lnTo>
                  <a:lnTo>
                    <a:pt x="5637294" y="2847384"/>
                  </a:lnTo>
                  <a:lnTo>
                    <a:pt x="5598747" y="2869182"/>
                  </a:lnTo>
                  <a:lnTo>
                    <a:pt x="5558124" y="2887475"/>
                  </a:lnTo>
                  <a:lnTo>
                    <a:pt x="5515629" y="2902058"/>
                  </a:lnTo>
                  <a:lnTo>
                    <a:pt x="5471467" y="2912727"/>
                  </a:lnTo>
                  <a:lnTo>
                    <a:pt x="5425842" y="2919278"/>
                  </a:lnTo>
                  <a:lnTo>
                    <a:pt x="5378958" y="2921507"/>
                  </a:lnTo>
                  <a:lnTo>
                    <a:pt x="486918" y="2921507"/>
                  </a:lnTo>
                  <a:lnTo>
                    <a:pt x="440033" y="2919278"/>
                  </a:lnTo>
                  <a:lnTo>
                    <a:pt x="394408" y="2912727"/>
                  </a:lnTo>
                  <a:lnTo>
                    <a:pt x="350246" y="2902058"/>
                  </a:lnTo>
                  <a:lnTo>
                    <a:pt x="307751" y="2887475"/>
                  </a:lnTo>
                  <a:lnTo>
                    <a:pt x="267128" y="2869182"/>
                  </a:lnTo>
                  <a:lnTo>
                    <a:pt x="228581" y="2847384"/>
                  </a:lnTo>
                  <a:lnTo>
                    <a:pt x="192314" y="2822283"/>
                  </a:lnTo>
                  <a:lnTo>
                    <a:pt x="158532" y="2794085"/>
                  </a:lnTo>
                  <a:lnTo>
                    <a:pt x="127439" y="2762993"/>
                  </a:lnTo>
                  <a:lnTo>
                    <a:pt x="99238" y="2729212"/>
                  </a:lnTo>
                  <a:lnTo>
                    <a:pt x="74135" y="2692945"/>
                  </a:lnTo>
                  <a:lnTo>
                    <a:pt x="52334" y="2654397"/>
                  </a:lnTo>
                  <a:lnTo>
                    <a:pt x="34038" y="2613771"/>
                  </a:lnTo>
                  <a:lnTo>
                    <a:pt x="19453" y="2571273"/>
                  </a:lnTo>
                  <a:lnTo>
                    <a:pt x="8781" y="2527104"/>
                  </a:lnTo>
                  <a:lnTo>
                    <a:pt x="2229" y="2481471"/>
                  </a:lnTo>
                  <a:lnTo>
                    <a:pt x="0" y="2434577"/>
                  </a:lnTo>
                  <a:lnTo>
                    <a:pt x="0" y="486917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25298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Overview</a:t>
            </a:r>
            <a:endParaRPr spc="-10" dirty="0"/>
          </a:p>
        </p:txBody>
      </p:sp>
      <p:sp>
        <p:nvSpPr>
          <p:cNvPr id="9" name="object 9"/>
          <p:cNvSpPr txBox="1"/>
          <p:nvPr/>
        </p:nvSpPr>
        <p:spPr>
          <a:xfrm>
            <a:off x="916939" y="1817877"/>
            <a:ext cx="2999740" cy="1957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ts val="228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0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I/O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File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are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java.io</a:t>
            </a:r>
            <a:r>
              <a:rPr sz="20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package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I/O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classification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50"/>
              </a:spcBef>
              <a:buFont typeface="Arial" panose="020B0604020202020204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Input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output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ts val="2280"/>
              </a:lnSpc>
              <a:spcBef>
                <a:spcPts val="265"/>
              </a:spcBef>
              <a:buFont typeface="Arial" panose="020B0604020202020204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Byte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stream</a:t>
            </a:r>
            <a:r>
              <a:rPr sz="20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vs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>
              <a:lnSpc>
                <a:spcPts val="2280"/>
              </a:lnSpc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Character</a:t>
            </a:r>
            <a:r>
              <a:rPr sz="20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stream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66706" y="673049"/>
            <a:ext cx="1395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Byte</a:t>
            </a:r>
            <a:r>
              <a:rPr sz="2000" b="1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spc="-10" dirty="0">
                <a:latin typeface="等线" panose="02010600030101010101" charset="-122"/>
                <a:cs typeface="等线" panose="02010600030101010101" charset="-122"/>
              </a:rPr>
              <a:t>stream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96957" y="3945127"/>
            <a:ext cx="19894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Character</a:t>
            </a:r>
            <a:r>
              <a:rPr sz="2000" b="1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spc="-10" dirty="0">
                <a:latin typeface="等线" panose="02010600030101010101" charset="-122"/>
                <a:cs typeface="等线" panose="02010600030101010101" charset="-122"/>
              </a:rPr>
              <a:t>stream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0039" y="4651324"/>
            <a:ext cx="4242435" cy="752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80"/>
              </a:lnSpc>
              <a:spcBef>
                <a:spcPts val="105"/>
              </a:spcBef>
            </a:pPr>
            <a:r>
              <a:rPr sz="20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Character</a:t>
            </a:r>
            <a:r>
              <a:rPr sz="2000" spc="-5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Stream</a:t>
            </a:r>
            <a:r>
              <a:rPr sz="2000" spc="-2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is</a:t>
            </a:r>
            <a:r>
              <a:rPr sz="2000" spc="-2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used</a:t>
            </a:r>
            <a:r>
              <a:rPr sz="2000" spc="-2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to</a:t>
            </a:r>
            <a:r>
              <a:rPr sz="2000" spc="-2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handle</a:t>
            </a:r>
            <a:endParaRPr sz="2000" dirty="0">
              <a:latin typeface="Comic Sans MS" panose="030F0702030302020204"/>
              <a:cs typeface="Comic Sans MS" panose="030F0702030302020204"/>
            </a:endParaRPr>
          </a:p>
          <a:p>
            <a:pPr marL="12700">
              <a:lnSpc>
                <a:spcPts val="3340"/>
              </a:lnSpc>
            </a:pPr>
            <a:r>
              <a:rPr sz="28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Internationalization</a:t>
            </a:r>
            <a:endParaRPr sz="2800" dirty="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171431" y="1344167"/>
            <a:ext cx="283845" cy="0"/>
          </a:xfrm>
          <a:custGeom>
            <a:avLst/>
            <a:gdLst/>
            <a:ahLst/>
            <a:cxnLst/>
            <a:rect l="l" t="t" r="r" b="b"/>
            <a:pathLst>
              <a:path w="283845">
                <a:moveTo>
                  <a:pt x="0" y="0"/>
                </a:moveTo>
                <a:lnTo>
                  <a:pt x="28346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9714" y="4574540"/>
            <a:ext cx="2970530" cy="7493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5"/>
              </a:spcBef>
            </a:pPr>
            <a:r>
              <a:rPr sz="2500" spc="-10" dirty="0">
                <a:latin typeface="微软雅黑" panose="020B0503020204020204" charset="-122"/>
                <a:cs typeface="微软雅黑" panose="020B0503020204020204" charset="-122"/>
              </a:rPr>
              <a:t>Internationalization (i18n)</a:t>
            </a:r>
            <a:endParaRPr sz="25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37109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03267" y="4003294"/>
            <a:ext cx="7262495" cy="190944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0665" marR="401320" indent="-227965">
              <a:lnSpc>
                <a:spcPts val="1940"/>
              </a:lnSpc>
              <a:spcBef>
                <a:spcPts val="34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Internationalization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refers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making</a:t>
            </a:r>
            <a:r>
              <a:rPr sz="18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programs that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can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take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input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output</a:t>
            </a:r>
            <a:r>
              <a:rPr sz="18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18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tailored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different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locations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25" dirty="0">
                <a:latin typeface="微软雅黑" panose="020B0503020204020204" charset="-122"/>
                <a:cs typeface="微软雅黑" panose="020B0503020204020204" charset="-122"/>
              </a:rPr>
              <a:t>and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languages.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marR="5080" indent="-227965">
              <a:lnSpc>
                <a:spcPct val="90000"/>
              </a:lnSpc>
              <a:spcBef>
                <a:spcPts val="99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As</a:t>
            </a:r>
            <a:r>
              <a:rPr sz="18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different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languages</a:t>
            </a:r>
            <a:r>
              <a:rPr sz="1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contain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8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wide</a:t>
            </a:r>
            <a:r>
              <a:rPr sz="18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variety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letters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25" dirty="0">
                <a:latin typeface="微软雅黑" panose="020B0503020204020204" charset="-122"/>
                <a:cs typeface="微软雅黑" panose="020B0503020204020204" charset="-122"/>
              </a:rPr>
              <a:t>and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characters,</a:t>
            </a:r>
            <a:r>
              <a:rPr sz="1800" spc="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solidFill>
                  <a:srgbClr val="E03855"/>
                </a:solidFill>
                <a:latin typeface="微软雅黑" panose="020B0503020204020204" charset="-122"/>
                <a:cs typeface="微软雅黑" panose="020B0503020204020204" charset="-122"/>
              </a:rPr>
              <a:t>character</a:t>
            </a:r>
            <a:r>
              <a:rPr sz="1800" spc="20" dirty="0">
                <a:solidFill>
                  <a:srgbClr val="E03855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solidFill>
                  <a:srgbClr val="E03855"/>
                </a:solidFill>
                <a:latin typeface="微软雅黑" panose="020B0503020204020204" charset="-122"/>
                <a:cs typeface="微软雅黑" panose="020B0503020204020204" charset="-122"/>
              </a:rPr>
              <a:t>encoding</a:t>
            </a:r>
            <a:r>
              <a:rPr sz="1800" spc="5" dirty="0">
                <a:solidFill>
                  <a:srgbClr val="E03855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an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important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element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make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software</a:t>
            </a:r>
            <a:r>
              <a:rPr sz="1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systems international or</a:t>
            </a:r>
            <a:r>
              <a:rPr sz="18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language/location independent.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13829" y="6633760"/>
            <a:ext cx="4614545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dirty="0">
                <a:latin typeface="等线" panose="02010600030101010101" charset="-122"/>
                <a:cs typeface="等线" panose="02010600030101010101" charset="-122"/>
              </a:rPr>
              <a:t>Image</a:t>
            </a:r>
            <a:r>
              <a:rPr sz="1200" spc="9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200" dirty="0">
                <a:latin typeface="等线" panose="02010600030101010101" charset="-122"/>
                <a:cs typeface="等线" panose="02010600030101010101" charset="-122"/>
              </a:rPr>
              <a:t>source:</a:t>
            </a:r>
            <a:r>
              <a:rPr sz="1200" spc="10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200" spc="-10" dirty="0">
                <a:latin typeface="等线" panose="02010600030101010101" charset="-122"/>
                <a:cs typeface="等线" panose="02010600030101010101" charset="-122"/>
              </a:rPr>
              <a:t>https://bilingua.io/how-to-</a:t>
            </a:r>
            <a:r>
              <a:rPr sz="1200" dirty="0">
                <a:latin typeface="等线" panose="02010600030101010101" charset="-122"/>
                <a:cs typeface="等线" panose="02010600030101010101" charset="-122"/>
              </a:rPr>
              <a:t>say-</a:t>
            </a:r>
            <a:r>
              <a:rPr sz="1200" spc="-10" dirty="0">
                <a:latin typeface="等线" panose="02010600030101010101" charset="-122"/>
                <a:cs typeface="等线" panose="02010600030101010101" charset="-122"/>
              </a:rPr>
              <a:t>hello-in-</a:t>
            </a:r>
            <a:r>
              <a:rPr sz="1200" dirty="0">
                <a:latin typeface="等线" panose="02010600030101010101" charset="-122"/>
                <a:cs typeface="等线" panose="02010600030101010101" charset="-122"/>
              </a:rPr>
              <a:t>100-</a:t>
            </a:r>
            <a:r>
              <a:rPr sz="1200" spc="-10" dirty="0">
                <a:latin typeface="等线" panose="02010600030101010101" charset="-122"/>
                <a:cs typeface="等线" panose="02010600030101010101" charset="-122"/>
              </a:rPr>
              <a:t>languages</a:t>
            </a:r>
            <a:endParaRPr sz="12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69573" y="6430162"/>
            <a:ext cx="206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rPr>
              <a:t>23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Character</a:t>
            </a:r>
            <a:r>
              <a:rPr spc="-55" dirty="0"/>
              <a:t> </a:t>
            </a:r>
            <a:r>
              <a:rPr spc="-10" dirty="0"/>
              <a:t>Encoding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02637"/>
            <a:ext cx="4712970" cy="355663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3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Convert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characters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(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字符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)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other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formats,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often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numbers,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order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store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transmit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them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more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effectively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55905" marR="617220">
              <a:lnSpc>
                <a:spcPct val="100000"/>
              </a:lnSpc>
              <a:spcBef>
                <a:spcPts val="825"/>
              </a:spcBef>
            </a:pPr>
            <a:r>
              <a:rPr sz="2400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2400" spc="-30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International</a:t>
            </a:r>
            <a:r>
              <a:rPr sz="2400" spc="-30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spc="-10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Morse </a:t>
            </a:r>
            <a:r>
              <a:rPr sz="2400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Code</a:t>
            </a:r>
            <a:r>
              <a:rPr sz="2400" spc="-10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 (</a:t>
            </a:r>
            <a:r>
              <a:rPr sz="2400" spc="-5" dirty="0">
                <a:solidFill>
                  <a:srgbClr val="E03855"/>
                </a:solidFill>
                <a:latin typeface="等线" panose="02010600030101010101" charset="-122"/>
                <a:cs typeface="等线" panose="02010600030101010101" charset="-122"/>
              </a:rPr>
              <a:t>摩斯电码，</a:t>
            </a:r>
            <a:r>
              <a:rPr sz="2400" spc="-10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1837) </a:t>
            </a:r>
            <a:r>
              <a:rPr sz="2400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encodes</a:t>
            </a:r>
            <a:r>
              <a:rPr sz="2400" spc="-30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spc="-10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A-</a:t>
            </a:r>
            <a:r>
              <a:rPr sz="2400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Z</a:t>
            </a:r>
            <a:r>
              <a:rPr sz="2400" spc="-5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, </a:t>
            </a:r>
            <a:r>
              <a:rPr sz="2400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numbers,</a:t>
            </a:r>
            <a:r>
              <a:rPr sz="2400" spc="-25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 and </a:t>
            </a:r>
            <a:r>
              <a:rPr sz="2400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some</a:t>
            </a:r>
            <a:r>
              <a:rPr sz="2400" spc="-15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other</a:t>
            </a:r>
            <a:r>
              <a:rPr sz="2400" spc="-25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spc="-10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characters.</a:t>
            </a:r>
            <a:endParaRPr sz="2400">
              <a:latin typeface="Comic Sans MS" panose="030F0702030302020204"/>
              <a:cs typeface="Comic Sans MS" panose="030F07020303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029259" y="849358"/>
            <a:ext cx="3903344" cy="489376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5003" y="5494020"/>
            <a:ext cx="1964436" cy="77266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55"/>
              </a:spcBef>
            </a:pPr>
            <a:r>
              <a:rPr sz="4800" b="0" dirty="0">
                <a:latin typeface="等线 Light" panose="02010600030101010101" charset="-122"/>
                <a:cs typeface="等线 Light" panose="02010600030101010101" charset="-122"/>
              </a:rPr>
              <a:t>Chinese</a:t>
            </a:r>
            <a:r>
              <a:rPr sz="4800" b="0" spc="15" dirty="0">
                <a:latin typeface="等线 Light" panose="02010600030101010101" charset="-122"/>
                <a:cs typeface="等线 Light" panose="02010600030101010101" charset="-122"/>
              </a:rPr>
              <a:t> </a:t>
            </a:r>
            <a:r>
              <a:rPr sz="4800" b="0" dirty="0">
                <a:latin typeface="等线 Light" panose="02010600030101010101" charset="-122"/>
                <a:cs typeface="等线 Light" panose="02010600030101010101" charset="-122"/>
              </a:rPr>
              <a:t>Telegraph </a:t>
            </a:r>
            <a:r>
              <a:rPr sz="4800" b="0" spc="-20" dirty="0">
                <a:latin typeface="等线 Light" panose="02010600030101010101" charset="-122"/>
                <a:cs typeface="等线 Light" panose="02010600030101010101" charset="-122"/>
              </a:rPr>
              <a:t>Code </a:t>
            </a:r>
            <a:r>
              <a:rPr sz="4800" b="0" spc="-10" dirty="0">
                <a:latin typeface="等线 Light" panose="02010600030101010101" charset="-122"/>
                <a:cs typeface="等线 Light" panose="02010600030101010101" charset="-122"/>
              </a:rPr>
              <a:t>(中文电码, 1872)</a:t>
            </a:r>
            <a:endParaRPr sz="4800">
              <a:latin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425"/>
              </a:spcBef>
            </a:pPr>
            <a:r>
              <a:rPr sz="2400" spc="-1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One-</a:t>
            </a:r>
            <a:r>
              <a:rPr sz="240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to-one</a:t>
            </a:r>
            <a:r>
              <a:rPr sz="2400" spc="5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mapping</a:t>
            </a:r>
            <a:r>
              <a:rPr sz="2400" spc="-5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between</a:t>
            </a:r>
            <a:r>
              <a:rPr sz="2400" spc="1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Chinese </a:t>
            </a:r>
            <a:r>
              <a:rPr sz="240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characters</a:t>
            </a:r>
            <a:r>
              <a:rPr sz="2400" spc="-2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and</a:t>
            </a:r>
            <a:r>
              <a:rPr sz="2400" spc="-5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four-digit</a:t>
            </a:r>
            <a:r>
              <a:rPr sz="2400" spc="-15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numbers</a:t>
            </a:r>
            <a:r>
              <a:rPr sz="2400" spc="5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from </a:t>
            </a:r>
            <a:r>
              <a:rPr sz="240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0000</a:t>
            </a:r>
            <a:r>
              <a:rPr sz="2400" spc="-1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400" spc="-1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9999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3983" y="557783"/>
            <a:ext cx="4004945" cy="57424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ASCII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689592" y="1676400"/>
            <a:ext cx="1905000" cy="1600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852" y="3453285"/>
            <a:ext cx="3220027" cy="31183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6939" y="1640103"/>
            <a:ext cx="7907020" cy="3516629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Represent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text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computers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Using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7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bits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represent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128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characters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Extended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ASCII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uses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8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bits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for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256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characters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355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R="654050" algn="r">
              <a:lnSpc>
                <a:spcPct val="100000"/>
              </a:lnSpc>
              <a:spcBef>
                <a:spcPts val="5"/>
              </a:spcBef>
              <a:tabLst>
                <a:tab pos="535940" algn="l"/>
              </a:tabLst>
            </a:pPr>
            <a:r>
              <a:rPr sz="2800" spc="-50" dirty="0">
                <a:latin typeface="等线" panose="02010600030101010101" charset="-122"/>
                <a:cs typeface="等线" panose="02010600030101010101" charset="-122"/>
              </a:rPr>
              <a:t>H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	</a:t>
            </a:r>
            <a:r>
              <a:rPr sz="2800" spc="-50" dirty="0" err="1">
                <a:latin typeface="等线" panose="02010600030101010101" charset="-122"/>
                <a:cs typeface="等线" panose="02010600030101010101" charset="-122"/>
              </a:rPr>
              <a:t>i</a:t>
            </a:r>
            <a:endParaRPr lang="zh-CN" altLang="en-US" sz="2800" dirty="0">
              <a:latin typeface="等线" panose="02010600030101010101" charset="-122"/>
              <a:cs typeface="等线" panose="02010600030101010101" charset="-122"/>
            </a:endParaRPr>
          </a:p>
          <a:p>
            <a:pPr marR="396875" algn="r">
              <a:lnSpc>
                <a:spcPct val="100000"/>
              </a:lnSpc>
              <a:spcBef>
                <a:spcPts val="2610"/>
              </a:spcBef>
              <a:tabLst>
                <a:tab pos="595630" algn="l"/>
              </a:tabLst>
            </a:pPr>
            <a:r>
              <a:rPr lang="en-US" altLang="zh-CN" sz="2400" spc="-25" dirty="0">
                <a:latin typeface="等线" panose="02010600030101010101" charset="-122"/>
                <a:cs typeface="等线" panose="02010600030101010101" charset="-122"/>
              </a:rPr>
              <a:t>72</a:t>
            </a:r>
            <a:r>
              <a:rPr lang="zh-CN" altLang="en-US" sz="2400" dirty="0">
                <a:latin typeface="等线" panose="02010600030101010101" charset="-122"/>
                <a:cs typeface="等线" panose="02010600030101010101" charset="-122"/>
              </a:rPr>
              <a:t>	</a:t>
            </a:r>
            <a:r>
              <a:rPr lang="en-US" altLang="zh-CN" sz="2400" spc="-25" dirty="0">
                <a:latin typeface="等线" panose="02010600030101010101" charset="-122"/>
                <a:cs typeface="等线" panose="02010600030101010101" charset="-122"/>
              </a:rPr>
              <a:t>105</a:t>
            </a:r>
            <a:endParaRPr lang="zh-CN" altLang="en-US" sz="24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15278" y="5614517"/>
            <a:ext cx="1306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01001000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84968" y="5614517"/>
            <a:ext cx="1305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01101001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43418" y="4300984"/>
            <a:ext cx="120396" cy="23406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104888" y="4966209"/>
            <a:ext cx="298450" cy="443230"/>
          </a:xfrm>
          <a:custGeom>
            <a:avLst/>
            <a:gdLst/>
            <a:ahLst/>
            <a:cxnLst/>
            <a:rect l="l" t="t" r="r" b="b"/>
            <a:pathLst>
              <a:path w="298450" h="443229">
                <a:moveTo>
                  <a:pt x="10540" y="358393"/>
                </a:moveTo>
                <a:lnTo>
                  <a:pt x="0" y="442912"/>
                </a:lnTo>
                <a:lnTo>
                  <a:pt x="73913" y="400684"/>
                </a:lnTo>
                <a:lnTo>
                  <a:pt x="63256" y="393572"/>
                </a:lnTo>
                <a:lnTo>
                  <a:pt x="40512" y="393572"/>
                </a:lnTo>
                <a:lnTo>
                  <a:pt x="29971" y="386587"/>
                </a:lnTo>
                <a:lnTo>
                  <a:pt x="36996" y="376048"/>
                </a:lnTo>
                <a:lnTo>
                  <a:pt x="10540" y="358393"/>
                </a:lnTo>
                <a:close/>
              </a:path>
              <a:path w="298450" h="443229">
                <a:moveTo>
                  <a:pt x="36996" y="376048"/>
                </a:moveTo>
                <a:lnTo>
                  <a:pt x="29971" y="386587"/>
                </a:lnTo>
                <a:lnTo>
                  <a:pt x="40512" y="393572"/>
                </a:lnTo>
                <a:lnTo>
                  <a:pt x="47516" y="383069"/>
                </a:lnTo>
                <a:lnTo>
                  <a:pt x="36996" y="376048"/>
                </a:lnTo>
                <a:close/>
              </a:path>
              <a:path w="298450" h="443229">
                <a:moveTo>
                  <a:pt x="47516" y="383069"/>
                </a:moveTo>
                <a:lnTo>
                  <a:pt x="40512" y="393572"/>
                </a:lnTo>
                <a:lnTo>
                  <a:pt x="63256" y="393572"/>
                </a:lnTo>
                <a:lnTo>
                  <a:pt x="47516" y="383069"/>
                </a:lnTo>
                <a:close/>
              </a:path>
              <a:path w="298450" h="443229">
                <a:moveTo>
                  <a:pt x="287654" y="0"/>
                </a:moveTo>
                <a:lnTo>
                  <a:pt x="36996" y="376048"/>
                </a:lnTo>
                <a:lnTo>
                  <a:pt x="47516" y="383069"/>
                </a:lnTo>
                <a:lnTo>
                  <a:pt x="298195" y="7111"/>
                </a:lnTo>
                <a:lnTo>
                  <a:pt x="2876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09204" y="4291204"/>
            <a:ext cx="107950" cy="278765"/>
          </a:xfrm>
          <a:custGeom>
            <a:avLst/>
            <a:gdLst/>
            <a:ahLst/>
            <a:cxnLst/>
            <a:rect l="l" t="t" r="r" b="b"/>
            <a:pathLst>
              <a:path w="107950" h="278764">
                <a:moveTo>
                  <a:pt x="65591" y="208139"/>
                </a:moveTo>
                <a:lnTo>
                  <a:pt x="35432" y="217805"/>
                </a:lnTo>
                <a:lnTo>
                  <a:pt x="94996" y="278764"/>
                </a:lnTo>
                <a:lnTo>
                  <a:pt x="104003" y="220218"/>
                </a:lnTo>
                <a:lnTo>
                  <a:pt x="69469" y="220218"/>
                </a:lnTo>
                <a:lnTo>
                  <a:pt x="65591" y="208139"/>
                </a:lnTo>
                <a:close/>
              </a:path>
              <a:path w="107950" h="278764">
                <a:moveTo>
                  <a:pt x="77790" y="204229"/>
                </a:moveTo>
                <a:lnTo>
                  <a:pt x="65591" y="208139"/>
                </a:lnTo>
                <a:lnTo>
                  <a:pt x="69469" y="220218"/>
                </a:lnTo>
                <a:lnTo>
                  <a:pt x="81661" y="216281"/>
                </a:lnTo>
                <a:lnTo>
                  <a:pt x="77790" y="204229"/>
                </a:lnTo>
                <a:close/>
              </a:path>
              <a:path w="107950" h="278764">
                <a:moveTo>
                  <a:pt x="107950" y="194563"/>
                </a:moveTo>
                <a:lnTo>
                  <a:pt x="77790" y="204229"/>
                </a:lnTo>
                <a:lnTo>
                  <a:pt x="81661" y="216281"/>
                </a:lnTo>
                <a:lnTo>
                  <a:pt x="69469" y="220218"/>
                </a:lnTo>
                <a:lnTo>
                  <a:pt x="104003" y="220218"/>
                </a:lnTo>
                <a:lnTo>
                  <a:pt x="107950" y="194563"/>
                </a:lnTo>
                <a:close/>
              </a:path>
              <a:path w="107950" h="278764">
                <a:moveTo>
                  <a:pt x="12192" y="0"/>
                </a:moveTo>
                <a:lnTo>
                  <a:pt x="0" y="3809"/>
                </a:lnTo>
                <a:lnTo>
                  <a:pt x="65591" y="208139"/>
                </a:lnTo>
                <a:lnTo>
                  <a:pt x="77790" y="204229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12150" y="4980941"/>
            <a:ext cx="200025" cy="429259"/>
          </a:xfrm>
          <a:custGeom>
            <a:avLst/>
            <a:gdLst/>
            <a:ahLst/>
            <a:cxnLst/>
            <a:rect l="l" t="t" r="r" b="b"/>
            <a:pathLst>
              <a:path w="200025" h="429260">
                <a:moveTo>
                  <a:pt x="159423" y="361814"/>
                </a:moveTo>
                <a:lnTo>
                  <a:pt x="130428" y="374776"/>
                </a:lnTo>
                <a:lnTo>
                  <a:pt x="196342" y="428790"/>
                </a:lnTo>
                <a:lnTo>
                  <a:pt x="198739" y="373379"/>
                </a:lnTo>
                <a:lnTo>
                  <a:pt x="164592" y="373379"/>
                </a:lnTo>
                <a:lnTo>
                  <a:pt x="159423" y="361814"/>
                </a:lnTo>
                <a:close/>
              </a:path>
              <a:path w="200025" h="429260">
                <a:moveTo>
                  <a:pt x="171099" y="356593"/>
                </a:moveTo>
                <a:lnTo>
                  <a:pt x="159423" y="361814"/>
                </a:lnTo>
                <a:lnTo>
                  <a:pt x="164592" y="373379"/>
                </a:lnTo>
                <a:lnTo>
                  <a:pt x="176275" y="368172"/>
                </a:lnTo>
                <a:lnTo>
                  <a:pt x="171099" y="356593"/>
                </a:lnTo>
                <a:close/>
              </a:path>
              <a:path w="200025" h="429260">
                <a:moveTo>
                  <a:pt x="200025" y="343661"/>
                </a:moveTo>
                <a:lnTo>
                  <a:pt x="171099" y="356593"/>
                </a:lnTo>
                <a:lnTo>
                  <a:pt x="176275" y="368172"/>
                </a:lnTo>
                <a:lnTo>
                  <a:pt x="164592" y="373379"/>
                </a:lnTo>
                <a:lnTo>
                  <a:pt x="198739" y="373379"/>
                </a:lnTo>
                <a:lnTo>
                  <a:pt x="200025" y="343661"/>
                </a:lnTo>
                <a:close/>
              </a:path>
              <a:path w="200025" h="429260">
                <a:moveTo>
                  <a:pt x="11683" y="0"/>
                </a:moveTo>
                <a:lnTo>
                  <a:pt x="0" y="5079"/>
                </a:lnTo>
                <a:lnTo>
                  <a:pt x="159423" y="361814"/>
                </a:lnTo>
                <a:lnTo>
                  <a:pt x="171099" y="356593"/>
                </a:lnTo>
                <a:lnTo>
                  <a:pt x="116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GB2312,</a:t>
            </a:r>
            <a:r>
              <a:rPr spc="-50" dirty="0"/>
              <a:t> </a:t>
            </a:r>
            <a:r>
              <a:rPr spc="-25" dirty="0"/>
              <a:t>GBK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16303"/>
            <a:ext cx="10253345" cy="411861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GB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stands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for</a:t>
            </a:r>
            <a:r>
              <a:rPr sz="2800" spc="-45" dirty="0">
                <a:latin typeface="微软雅黑" panose="020B0503020204020204" charset="-122"/>
                <a:cs typeface="微软雅黑" panose="020B0503020204020204" charset="-122"/>
              </a:rPr>
              <a:t> 国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标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GB2312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uses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bytes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(cover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99%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daily</a:t>
            </a:r>
            <a:r>
              <a:rPr sz="28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usages)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GBK</a:t>
            </a:r>
            <a:r>
              <a:rPr sz="2800" spc="-45" dirty="0">
                <a:latin typeface="微软雅黑" panose="020B0503020204020204" charset="-122"/>
                <a:cs typeface="微软雅黑" panose="020B0503020204020204" charset="-122"/>
              </a:rPr>
              <a:t> (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国标扩展</a:t>
            </a:r>
            <a:r>
              <a:rPr sz="2800" spc="-30" dirty="0">
                <a:latin typeface="微软雅黑" panose="020B0503020204020204" charset="-122"/>
                <a:cs typeface="微软雅黑" panose="020B0503020204020204" charset="-122"/>
              </a:rPr>
              <a:t>)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extends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GB2312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encode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more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characters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R="899795" algn="ctr">
              <a:lnSpc>
                <a:spcPct val="100000"/>
              </a:lnSpc>
              <a:tabLst>
                <a:tab pos="961390" algn="l"/>
              </a:tabLst>
            </a:pPr>
            <a:r>
              <a:rPr sz="3200" spc="-50" dirty="0">
                <a:latin typeface="等线" panose="02010600030101010101" charset="-122"/>
                <a:cs typeface="等线" panose="02010600030101010101" charset="-122"/>
              </a:rPr>
              <a:t>编</a:t>
            </a:r>
            <a:r>
              <a:rPr sz="3200" dirty="0">
                <a:latin typeface="等线" panose="02010600030101010101" charset="-122"/>
                <a:cs typeface="等线" panose="02010600030101010101" charset="-122"/>
              </a:rPr>
              <a:t>	</a:t>
            </a:r>
            <a:r>
              <a:rPr sz="3200" spc="-50" dirty="0">
                <a:latin typeface="等线" panose="02010600030101010101" charset="-122"/>
                <a:cs typeface="等线" panose="02010600030101010101" charset="-122"/>
              </a:rPr>
              <a:t>码</a:t>
            </a:r>
            <a:endParaRPr sz="3200">
              <a:latin typeface="等线" panose="02010600030101010101" charset="-122"/>
              <a:cs typeface="等线" panose="02010600030101010101" charset="-122"/>
            </a:endParaRPr>
          </a:p>
          <a:p>
            <a:pPr marR="801370" algn="ctr">
              <a:lnSpc>
                <a:spcPct val="100000"/>
              </a:lnSpc>
              <a:spcBef>
                <a:spcPts val="1825"/>
              </a:spcBef>
              <a:tabLst>
                <a:tab pos="1304925" algn="l"/>
              </a:tabLst>
            </a:pPr>
            <a:r>
              <a:rPr sz="3200" spc="-20" dirty="0">
                <a:latin typeface="等线" panose="02010600030101010101" charset="-122"/>
                <a:cs typeface="等线" panose="02010600030101010101" charset="-122"/>
              </a:rPr>
              <a:t>B1E0</a:t>
            </a:r>
            <a:r>
              <a:rPr sz="3200" dirty="0">
                <a:latin typeface="等线" panose="02010600030101010101" charset="-122"/>
                <a:cs typeface="等线" panose="02010600030101010101" charset="-122"/>
              </a:rPr>
              <a:t>	</a:t>
            </a:r>
            <a:r>
              <a:rPr sz="3200" spc="-20" dirty="0">
                <a:latin typeface="等线" panose="02010600030101010101" charset="-122"/>
                <a:cs typeface="等线" panose="02010600030101010101" charset="-122"/>
              </a:rPr>
              <a:t>C2EB</a:t>
            </a:r>
            <a:endParaRPr sz="3200">
              <a:latin typeface="等线" panose="02010600030101010101" charset="-122"/>
              <a:cs typeface="等线" panose="02010600030101010101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等线" panose="02010600030101010101" charset="-122"/>
              <a:cs typeface="等线" panose="02010600030101010101" charset="-122"/>
            </a:endParaRPr>
          </a:p>
          <a:p>
            <a:pPr marR="762635" algn="ctr">
              <a:lnSpc>
                <a:spcPct val="100000"/>
              </a:lnSpc>
              <a:tabLst>
                <a:tab pos="3009900" algn="l"/>
              </a:tabLst>
            </a:pP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1011000111100000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	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1100001011101011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640" y="347472"/>
            <a:ext cx="11101070" cy="180149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511175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4025"/>
              </a:spcBef>
            </a:pPr>
            <a:r>
              <a:rPr spc="-10" dirty="0">
                <a:solidFill>
                  <a:srgbClr val="FFFFFF"/>
                </a:solidFill>
              </a:rPr>
              <a:t>Problems?</a:t>
            </a:r>
            <a:endParaRPr spc="-10" dirty="0">
              <a:solidFill>
                <a:srgbClr val="FFFFFF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41247" y="2516123"/>
            <a:ext cx="6236081" cy="36606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26477" y="3026882"/>
            <a:ext cx="4079240" cy="246443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10" dirty="0">
                <a:latin typeface="微软雅黑" panose="020B0503020204020204" charset="-122"/>
                <a:cs typeface="微软雅黑" panose="020B0503020204020204" charset="-122"/>
              </a:rPr>
              <a:t>Communication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120015">
              <a:lnSpc>
                <a:spcPts val="2590"/>
              </a:lnSpc>
              <a:spcBef>
                <a:spcPts val="1065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Different</a:t>
            </a:r>
            <a:r>
              <a:rPr sz="24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countries</a:t>
            </a:r>
            <a:r>
              <a:rPr sz="24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with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different</a:t>
            </a:r>
            <a:r>
              <a:rPr sz="24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language</a:t>
            </a:r>
            <a:r>
              <a:rPr sz="24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systems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implement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their</a:t>
            </a:r>
            <a:r>
              <a:rPr sz="24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own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character</a:t>
            </a:r>
            <a:r>
              <a:rPr sz="24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encoding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(e.g.,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sending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text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message)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Unicode</a:t>
            </a:r>
            <a:r>
              <a:rPr spc="-20" dirty="0"/>
              <a:t> </a:t>
            </a:r>
            <a:r>
              <a:rPr sz="2800" spc="-10" dirty="0"/>
              <a:t>(</a:t>
            </a:r>
            <a:r>
              <a:rPr sz="2400" spc="-5" dirty="0">
                <a:solidFill>
                  <a:srgbClr val="4D5155"/>
                </a:solidFill>
              </a:rPr>
              <a:t>统一码、万国码、单一码</a:t>
            </a:r>
            <a:r>
              <a:rPr sz="2800" spc="-50" dirty="0"/>
              <a:t>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916939" y="1549399"/>
            <a:ext cx="10283825" cy="17322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1585595" indent="-228600">
              <a:lnSpc>
                <a:spcPts val="3020"/>
              </a:lnSpc>
              <a:spcBef>
                <a:spcPts val="48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Motivated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by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need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encode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characters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all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languages</a:t>
            </a:r>
            <a:r>
              <a:rPr sz="2800" spc="-1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without</a:t>
            </a:r>
            <a:r>
              <a:rPr sz="2800" spc="-1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conflicts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marR="5080" indent="-228600">
              <a:lnSpc>
                <a:spcPts val="3020"/>
              </a:lnSpc>
              <a:spcBef>
                <a:spcPts val="101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standard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consistent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encoding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text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most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the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languages;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It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covers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144,697</a:t>
            </a:r>
            <a:r>
              <a:rPr sz="2800" spc="-1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characters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800" spc="-1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keeps</a:t>
            </a:r>
            <a:r>
              <a:rPr sz="2800" u="sng" spc="-90" dirty="0"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u="sng" spc="-10" dirty="0"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evolving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69136" y="3747515"/>
            <a:ext cx="3852672" cy="29123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7337" y="3651603"/>
            <a:ext cx="3345154" cy="297396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68620" cy="6858000"/>
          </a:xfrm>
          <a:custGeom>
            <a:avLst/>
            <a:gdLst/>
            <a:ahLst/>
            <a:cxnLst/>
            <a:rect l="l" t="t" r="r" b="b"/>
            <a:pathLst>
              <a:path w="5468620" h="6858000">
                <a:moveTo>
                  <a:pt x="5468112" y="0"/>
                </a:moveTo>
                <a:lnTo>
                  <a:pt x="0" y="0"/>
                </a:lnTo>
                <a:lnTo>
                  <a:pt x="0" y="6858000"/>
                </a:lnTo>
                <a:lnTo>
                  <a:pt x="5468112" y="6858000"/>
                </a:lnTo>
                <a:lnTo>
                  <a:pt x="5468112" y="0"/>
                </a:lnTo>
                <a:close/>
              </a:path>
            </a:pathLst>
          </a:custGeom>
          <a:solidFill>
            <a:srgbClr val="37397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149820" y="728032"/>
            <a:ext cx="5351326" cy="21982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3299" y="3305924"/>
            <a:ext cx="5396579" cy="29074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6284" y="2708605"/>
            <a:ext cx="3756025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909955" marR="5080" indent="-897890">
              <a:lnSpc>
                <a:spcPts val="4750"/>
              </a:lnSpc>
              <a:spcBef>
                <a:spcPts val="705"/>
              </a:spcBef>
            </a:pPr>
            <a:r>
              <a:rPr b="0" dirty="0">
                <a:solidFill>
                  <a:srgbClr val="FFFFFF"/>
                </a:solidFill>
                <a:latin typeface="等线 Light" panose="02010600030101010101" charset="-122"/>
                <a:cs typeface="等线 Light" panose="02010600030101010101" charset="-122"/>
              </a:rPr>
              <a:t>Playing</a:t>
            </a:r>
            <a:r>
              <a:rPr b="0" spc="-35" dirty="0">
                <a:solidFill>
                  <a:srgbClr val="FFFFFF"/>
                </a:solidFill>
                <a:latin typeface="等线 Light" panose="02010600030101010101" charset="-122"/>
                <a:cs typeface="等线 Light" panose="02010600030101010101" charset="-122"/>
              </a:rPr>
              <a:t> </a:t>
            </a:r>
            <a:r>
              <a:rPr b="0" dirty="0">
                <a:solidFill>
                  <a:srgbClr val="FFFFFF"/>
                </a:solidFill>
                <a:latin typeface="等线 Light" panose="02010600030101010101" charset="-122"/>
                <a:cs typeface="等线 Light" panose="02010600030101010101" charset="-122"/>
              </a:rPr>
              <a:t>Cards</a:t>
            </a:r>
            <a:r>
              <a:rPr b="0" spc="-40" dirty="0">
                <a:solidFill>
                  <a:srgbClr val="FFFFFF"/>
                </a:solidFill>
                <a:latin typeface="等线 Light" panose="02010600030101010101" charset="-122"/>
                <a:cs typeface="等线 Light" panose="02010600030101010101" charset="-122"/>
              </a:rPr>
              <a:t> </a:t>
            </a:r>
            <a:r>
              <a:rPr b="0" spc="-25" dirty="0">
                <a:solidFill>
                  <a:srgbClr val="FFFFFF"/>
                </a:solidFill>
                <a:latin typeface="等线 Light" panose="02010600030101010101" charset="-122"/>
                <a:cs typeface="等线 Light" panose="02010600030101010101" charset="-122"/>
              </a:rPr>
              <a:t>in </a:t>
            </a:r>
            <a:r>
              <a:rPr b="0" spc="-10" dirty="0">
                <a:solidFill>
                  <a:srgbClr val="FFFFFF"/>
                </a:solidFill>
                <a:latin typeface="等线 Light" panose="02010600030101010101" charset="-122"/>
                <a:cs typeface="等线 Light" panose="02010600030101010101" charset="-122"/>
              </a:rPr>
              <a:t>Unicode</a:t>
            </a:r>
            <a:endParaRPr b="0" spc="-10" dirty="0">
              <a:solidFill>
                <a:srgbClr val="FFFFFF"/>
              </a:solidFill>
              <a:latin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Exception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02637"/>
            <a:ext cx="9481185" cy="189039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41300" marR="5080" indent="-228600">
              <a:lnSpc>
                <a:spcPts val="3040"/>
              </a:lnSpc>
              <a:spcBef>
                <a:spcPts val="4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An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exception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indicates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problem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occurs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during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a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program</a:t>
            </a:r>
            <a:r>
              <a:rPr sz="2800" dirty="0">
                <a:latin typeface="Arial" panose="020B0604020202020204"/>
                <a:cs typeface="Arial" panose="020B0604020202020204"/>
              </a:rPr>
              <a:t>’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</a:t>
            </a:r>
            <a:r>
              <a:rPr sz="2800" spc="-1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execution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61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An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exception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disrupts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normal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flow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program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423545" algn="ctr">
              <a:lnSpc>
                <a:spcPct val="100000"/>
              </a:lnSpc>
              <a:spcBef>
                <a:spcPts val="2105"/>
              </a:spcBef>
              <a:tabLst>
                <a:tab pos="3901440" algn="l"/>
              </a:tabLst>
            </a:pPr>
            <a:r>
              <a:rPr sz="2700" b="1" baseline="2000" dirty="0">
                <a:solidFill>
                  <a:srgbClr val="F4B083"/>
                </a:solidFill>
                <a:latin typeface="Comic Sans MS" panose="030F0702030302020204"/>
                <a:cs typeface="Comic Sans MS" panose="030F0702030302020204"/>
              </a:rPr>
              <a:t>Happy</a:t>
            </a:r>
            <a:r>
              <a:rPr sz="2700" b="1" spc="-52" baseline="2000" dirty="0">
                <a:solidFill>
                  <a:srgbClr val="F4B083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700" b="1" spc="-30" baseline="2000" dirty="0">
                <a:solidFill>
                  <a:srgbClr val="F4B083"/>
                </a:solidFill>
                <a:latin typeface="Comic Sans MS" panose="030F0702030302020204"/>
                <a:cs typeface="Comic Sans MS" panose="030F0702030302020204"/>
              </a:rPr>
              <a:t>Path</a:t>
            </a:r>
            <a:r>
              <a:rPr sz="2700" b="1" baseline="2000" dirty="0">
                <a:solidFill>
                  <a:srgbClr val="F4B083"/>
                </a:solidFill>
                <a:latin typeface="Comic Sans MS" panose="030F0702030302020204"/>
                <a:cs typeface="Comic Sans MS" panose="030F0702030302020204"/>
              </a:rPr>
              <a:t>	</a:t>
            </a:r>
            <a:r>
              <a:rPr sz="1800" b="1" dirty="0">
                <a:solidFill>
                  <a:srgbClr val="00AFEF"/>
                </a:solidFill>
                <a:latin typeface="Comic Sans MS" panose="030F0702030302020204"/>
                <a:cs typeface="Comic Sans MS" panose="030F0702030302020204"/>
              </a:rPr>
              <a:t>Unhappy</a:t>
            </a:r>
            <a:r>
              <a:rPr sz="1800" b="1" spc="-35" dirty="0">
                <a:solidFill>
                  <a:srgbClr val="00AFEF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b="1" spc="-20" dirty="0">
                <a:solidFill>
                  <a:srgbClr val="00AFEF"/>
                </a:solidFill>
                <a:latin typeface="Comic Sans MS" panose="030F0702030302020204"/>
                <a:cs typeface="Comic Sans MS" panose="030F0702030302020204"/>
              </a:rPr>
              <a:t>Path</a:t>
            </a:r>
            <a:endParaRPr sz="1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0404" y="3822191"/>
            <a:ext cx="2910840" cy="1795780"/>
          </a:xfrm>
          <a:prstGeom prst="rect">
            <a:avLst/>
          </a:prstGeom>
          <a:solidFill>
            <a:srgbClr val="FAE4D5"/>
          </a:solidFill>
          <a:ln w="12700">
            <a:solidFill>
              <a:srgbClr val="F4B083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90805" marR="259080">
              <a:lnSpc>
                <a:spcPct val="100000"/>
              </a:lnSpc>
              <a:spcBef>
                <a:spcPts val="475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Files</a:t>
            </a:r>
            <a:r>
              <a:rPr sz="18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are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always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there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Network</a:t>
            </a:r>
            <a:r>
              <a:rPr sz="18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always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okay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Memory</a:t>
            </a: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18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always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enough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User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input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18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always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valid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  <a:p>
            <a:pPr marL="90805">
              <a:lnSpc>
                <a:spcPct val="100000"/>
              </a:lnSpc>
            </a:pP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……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6000" y="3822191"/>
            <a:ext cx="2910840" cy="1795780"/>
          </a:xfrm>
          <a:prstGeom prst="rect">
            <a:avLst/>
          </a:prstGeom>
          <a:solidFill>
            <a:srgbClr val="DEEBF7"/>
          </a:solidFill>
          <a:ln w="12700">
            <a:solidFill>
              <a:srgbClr val="BCD6ED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92075" marR="568325">
              <a:lnSpc>
                <a:spcPct val="100000"/>
              </a:lnSpc>
              <a:spcBef>
                <a:spcPts val="475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Files</a:t>
            </a:r>
            <a:r>
              <a:rPr sz="18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are</a:t>
            </a: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not</a:t>
            </a:r>
            <a:r>
              <a:rPr sz="18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found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Network</a:t>
            </a:r>
            <a:r>
              <a:rPr sz="18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breaks 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down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Memory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not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enough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User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input</a:t>
            </a: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is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invalid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  <a:p>
            <a:pPr marL="92075">
              <a:lnSpc>
                <a:spcPct val="100000"/>
              </a:lnSpc>
            </a:pP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……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21303" y="5754319"/>
            <a:ext cx="741273" cy="74127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0780" y="5752124"/>
            <a:ext cx="721278" cy="72127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UTF-</a:t>
            </a:r>
            <a:r>
              <a:rPr spc="-50" dirty="0"/>
              <a:t>8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16303"/>
            <a:ext cx="9896475" cy="397510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Stands</a:t>
            </a:r>
            <a:r>
              <a:rPr sz="2800" spc="-1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for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“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U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nicode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u="sng" spc="-25" dirty="0"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T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ransformation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F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ormat</a:t>
            </a:r>
            <a:r>
              <a:rPr sz="2800" spc="-10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–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u="sng" spc="-20" dirty="0"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8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-bit”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Characters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are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encoded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with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varied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lengths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(1~4</a:t>
            </a:r>
            <a:r>
              <a:rPr sz="2800" spc="-10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bytes)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" panose="020B0604020202020204"/>
              <a:buChar char="•"/>
              <a:tabLst>
                <a:tab pos="69913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For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example: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"T" in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UTF-8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"01010100"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 panose="020B0604020202020204"/>
              <a:buChar char="•"/>
              <a:tabLst>
                <a:tab pos="699135" algn="l"/>
              </a:tabLst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"汉"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"UTF-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8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"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is "11100110</a:t>
            </a:r>
            <a:r>
              <a:rPr sz="2400" spc="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10110001</a:t>
            </a:r>
            <a:r>
              <a:rPr sz="2400" spc="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10001001“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00000"/>
              </a:lnSpc>
              <a:spcBef>
                <a:spcPts val="70"/>
              </a:spcBef>
              <a:buFont typeface="Arial" panose="020B0604020202020204"/>
              <a:buChar char="•"/>
            </a:pPr>
            <a:endParaRPr sz="25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Unicode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vs</a:t>
            </a:r>
            <a:r>
              <a:rPr sz="28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UTF-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8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" panose="020B0604020202020204"/>
              <a:buChar char="•"/>
              <a:tabLst>
                <a:tab pos="69913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Unicode</a:t>
            </a:r>
            <a:r>
              <a:rPr sz="24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standard</a:t>
            </a:r>
            <a:r>
              <a:rPr sz="24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(defines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mapping)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45"/>
              </a:spcBef>
              <a:buFont typeface="Arial" panose="020B0604020202020204"/>
              <a:buChar char="•"/>
              <a:tabLst>
                <a:tab pos="699135" algn="l"/>
              </a:tabLst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UTF-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8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follows</a:t>
            </a:r>
            <a:r>
              <a:rPr sz="2400" spc="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Unicode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standard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defines</a:t>
            </a: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how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digits 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are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stored</a:t>
            </a:r>
            <a:r>
              <a:rPr sz="24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4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memory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47377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Unicode</a:t>
            </a:r>
            <a:r>
              <a:rPr spc="-5" dirty="0"/>
              <a:t> </a:t>
            </a:r>
            <a:r>
              <a:rPr dirty="0"/>
              <a:t>vs</a:t>
            </a:r>
            <a:r>
              <a:rPr spc="10" dirty="0"/>
              <a:t> </a:t>
            </a:r>
            <a:r>
              <a:rPr spc="-10" dirty="0"/>
              <a:t>UTF-</a:t>
            </a:r>
            <a:r>
              <a:rPr spc="-50" dirty="0"/>
              <a:t>8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5934202" y="945260"/>
            <a:ext cx="4618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https://stackoverflow.com/a/27939161/636398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4300" y="1825751"/>
            <a:ext cx="6374892" cy="10850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778879" y="1944751"/>
            <a:ext cx="477139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computer,</a:t>
            </a:r>
            <a:r>
              <a:rPr sz="20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its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simply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0110110001001001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(don’t</a:t>
            </a: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know</a:t>
            </a: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whether</a:t>
            </a:r>
            <a:r>
              <a:rPr sz="20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its 1</a:t>
            </a:r>
            <a:r>
              <a:rPr sz="20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or</a:t>
            </a:r>
            <a:r>
              <a:rPr sz="20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2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character)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" y="3127248"/>
            <a:ext cx="6303264" cy="13914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300" y="4818888"/>
            <a:ext cx="6374892" cy="121005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778879" y="3331209"/>
            <a:ext cx="25520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Add</a:t>
            </a:r>
            <a:r>
              <a:rPr sz="20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header</a:t>
            </a:r>
            <a:r>
              <a:rPr sz="20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to free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bits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6778879" y="5092446"/>
            <a:ext cx="4039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11100110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10110001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10001001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Encoding</a:t>
            </a:r>
            <a:r>
              <a:rPr spc="10" dirty="0"/>
              <a:t> </a:t>
            </a:r>
            <a:r>
              <a:rPr dirty="0"/>
              <a:t>Support</a:t>
            </a:r>
            <a:r>
              <a:rPr spc="25" dirty="0"/>
              <a:t> </a:t>
            </a:r>
            <a:r>
              <a:rPr dirty="0"/>
              <a:t>for</a:t>
            </a:r>
            <a:r>
              <a:rPr spc="25" dirty="0"/>
              <a:t> </a:t>
            </a:r>
            <a:r>
              <a:rPr spc="-20" dirty="0"/>
              <a:t>Java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20926"/>
            <a:ext cx="10097135" cy="8801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0665" marR="5080" indent="-227965">
              <a:lnSpc>
                <a:spcPct val="90000"/>
              </a:lnSpc>
              <a:spcBef>
                <a:spcPts val="34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Every</a:t>
            </a:r>
            <a:r>
              <a:rPr sz="2000" spc="-2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implementation</a:t>
            </a:r>
            <a:r>
              <a:rPr sz="2000" spc="-35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000" spc="-25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000" spc="-25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Java</a:t>
            </a:r>
            <a:r>
              <a:rPr sz="2000" spc="-2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platform</a:t>
            </a:r>
            <a:r>
              <a:rPr sz="2000" spc="-35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2000" spc="-5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required</a:t>
            </a:r>
            <a:r>
              <a:rPr sz="2000" spc="-45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2000" spc="-1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support</a:t>
            </a:r>
            <a:r>
              <a:rPr sz="2000" spc="-5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000" spc="-25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following</a:t>
            </a:r>
            <a:r>
              <a:rPr sz="2000" spc="-2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standard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charsets.</a:t>
            </a:r>
            <a:r>
              <a:rPr sz="2000" spc="-65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Consult</a:t>
            </a:r>
            <a:r>
              <a:rPr sz="2000" spc="-45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000" spc="-3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release</a:t>
            </a:r>
            <a:r>
              <a:rPr sz="2000" spc="-35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documentation</a:t>
            </a:r>
            <a:r>
              <a:rPr sz="2000" spc="-5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2000" spc="-35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your</a:t>
            </a:r>
            <a:r>
              <a:rPr sz="2000" spc="-2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implementation</a:t>
            </a:r>
            <a:r>
              <a:rPr sz="2000" spc="-4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2000" spc="-3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see</a:t>
            </a:r>
            <a:r>
              <a:rPr sz="2000" spc="-25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if</a:t>
            </a:r>
            <a:r>
              <a:rPr sz="2000" spc="-2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any</a:t>
            </a:r>
            <a:r>
              <a:rPr sz="2000" spc="-2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other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charsets</a:t>
            </a:r>
            <a:r>
              <a:rPr sz="2000" spc="-5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are</a:t>
            </a:r>
            <a:r>
              <a:rPr sz="2000" spc="-2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supported.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5575503"/>
            <a:ext cx="717295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Use</a:t>
            </a:r>
            <a:r>
              <a:rPr sz="2000" spc="-55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53833"/>
                </a:solidFill>
                <a:latin typeface="Consolas" panose="020B0609020204030204"/>
                <a:cs typeface="Consolas" panose="020B0609020204030204"/>
              </a:rPr>
              <a:t>Charset.defaultCharset().displayName()</a:t>
            </a:r>
            <a:r>
              <a:rPr sz="2000" spc="-75" dirty="0">
                <a:solidFill>
                  <a:srgbClr val="353833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2000" spc="-4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check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72021" y="2954746"/>
            <a:ext cx="9711466" cy="232651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24153" y="150835"/>
            <a:ext cx="6807200" cy="6561455"/>
            <a:chOff x="5024153" y="150835"/>
            <a:chExt cx="6807200" cy="65614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024153" y="150835"/>
              <a:ext cx="6089540" cy="65362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58840" y="577595"/>
              <a:ext cx="5866130" cy="3122930"/>
            </a:xfrm>
            <a:custGeom>
              <a:avLst/>
              <a:gdLst/>
              <a:ahLst/>
              <a:cxnLst/>
              <a:rect l="l" t="t" r="r" b="b"/>
              <a:pathLst>
                <a:path w="5866130" h="3122929">
                  <a:moveTo>
                    <a:pt x="5345430" y="0"/>
                  </a:moveTo>
                  <a:lnTo>
                    <a:pt x="520446" y="0"/>
                  </a:lnTo>
                  <a:lnTo>
                    <a:pt x="473079" y="2127"/>
                  </a:lnTo>
                  <a:lnTo>
                    <a:pt x="426903" y="8386"/>
                  </a:lnTo>
                  <a:lnTo>
                    <a:pt x="382102" y="18593"/>
                  </a:lnTo>
                  <a:lnTo>
                    <a:pt x="338858" y="32564"/>
                  </a:lnTo>
                  <a:lnTo>
                    <a:pt x="297357" y="50115"/>
                  </a:lnTo>
                  <a:lnTo>
                    <a:pt x="257781" y="71063"/>
                  </a:lnTo>
                  <a:lnTo>
                    <a:pt x="220315" y="95224"/>
                  </a:lnTo>
                  <a:lnTo>
                    <a:pt x="185143" y="122413"/>
                  </a:lnTo>
                  <a:lnTo>
                    <a:pt x="152447" y="152447"/>
                  </a:lnTo>
                  <a:lnTo>
                    <a:pt x="122413" y="185143"/>
                  </a:lnTo>
                  <a:lnTo>
                    <a:pt x="95224" y="220315"/>
                  </a:lnTo>
                  <a:lnTo>
                    <a:pt x="71063" y="257781"/>
                  </a:lnTo>
                  <a:lnTo>
                    <a:pt x="50115" y="297357"/>
                  </a:lnTo>
                  <a:lnTo>
                    <a:pt x="32564" y="338858"/>
                  </a:lnTo>
                  <a:lnTo>
                    <a:pt x="18593" y="382102"/>
                  </a:lnTo>
                  <a:lnTo>
                    <a:pt x="8386" y="426903"/>
                  </a:lnTo>
                  <a:lnTo>
                    <a:pt x="2127" y="473079"/>
                  </a:lnTo>
                  <a:lnTo>
                    <a:pt x="0" y="520445"/>
                  </a:lnTo>
                  <a:lnTo>
                    <a:pt x="0" y="2602229"/>
                  </a:lnTo>
                  <a:lnTo>
                    <a:pt x="2127" y="2649596"/>
                  </a:lnTo>
                  <a:lnTo>
                    <a:pt x="8386" y="2695772"/>
                  </a:lnTo>
                  <a:lnTo>
                    <a:pt x="18593" y="2740573"/>
                  </a:lnTo>
                  <a:lnTo>
                    <a:pt x="32564" y="2783817"/>
                  </a:lnTo>
                  <a:lnTo>
                    <a:pt x="50115" y="2825318"/>
                  </a:lnTo>
                  <a:lnTo>
                    <a:pt x="71063" y="2864894"/>
                  </a:lnTo>
                  <a:lnTo>
                    <a:pt x="95224" y="2902360"/>
                  </a:lnTo>
                  <a:lnTo>
                    <a:pt x="122413" y="2937532"/>
                  </a:lnTo>
                  <a:lnTo>
                    <a:pt x="152447" y="2970228"/>
                  </a:lnTo>
                  <a:lnTo>
                    <a:pt x="185143" y="3000262"/>
                  </a:lnTo>
                  <a:lnTo>
                    <a:pt x="220315" y="3027451"/>
                  </a:lnTo>
                  <a:lnTo>
                    <a:pt x="257781" y="3051612"/>
                  </a:lnTo>
                  <a:lnTo>
                    <a:pt x="297357" y="3072560"/>
                  </a:lnTo>
                  <a:lnTo>
                    <a:pt x="338858" y="3090111"/>
                  </a:lnTo>
                  <a:lnTo>
                    <a:pt x="382102" y="3104082"/>
                  </a:lnTo>
                  <a:lnTo>
                    <a:pt x="426903" y="3114289"/>
                  </a:lnTo>
                  <a:lnTo>
                    <a:pt x="473079" y="3120548"/>
                  </a:lnTo>
                  <a:lnTo>
                    <a:pt x="520446" y="3122676"/>
                  </a:lnTo>
                  <a:lnTo>
                    <a:pt x="5345430" y="3122676"/>
                  </a:lnTo>
                  <a:lnTo>
                    <a:pt x="5392796" y="3120548"/>
                  </a:lnTo>
                  <a:lnTo>
                    <a:pt x="5438972" y="3114289"/>
                  </a:lnTo>
                  <a:lnTo>
                    <a:pt x="5483773" y="3104082"/>
                  </a:lnTo>
                  <a:lnTo>
                    <a:pt x="5527017" y="3090111"/>
                  </a:lnTo>
                  <a:lnTo>
                    <a:pt x="5568518" y="3072560"/>
                  </a:lnTo>
                  <a:lnTo>
                    <a:pt x="5608094" y="3051612"/>
                  </a:lnTo>
                  <a:lnTo>
                    <a:pt x="5645560" y="3027451"/>
                  </a:lnTo>
                  <a:lnTo>
                    <a:pt x="5680732" y="3000262"/>
                  </a:lnTo>
                  <a:lnTo>
                    <a:pt x="5713428" y="2970228"/>
                  </a:lnTo>
                  <a:lnTo>
                    <a:pt x="5743462" y="2937532"/>
                  </a:lnTo>
                  <a:lnTo>
                    <a:pt x="5770651" y="2902360"/>
                  </a:lnTo>
                  <a:lnTo>
                    <a:pt x="5794812" y="2864894"/>
                  </a:lnTo>
                  <a:lnTo>
                    <a:pt x="5815760" y="2825318"/>
                  </a:lnTo>
                  <a:lnTo>
                    <a:pt x="5833311" y="2783817"/>
                  </a:lnTo>
                  <a:lnTo>
                    <a:pt x="5847282" y="2740573"/>
                  </a:lnTo>
                  <a:lnTo>
                    <a:pt x="5857489" y="2695772"/>
                  </a:lnTo>
                  <a:lnTo>
                    <a:pt x="5863748" y="2649596"/>
                  </a:lnTo>
                  <a:lnTo>
                    <a:pt x="5865876" y="2602229"/>
                  </a:lnTo>
                  <a:lnTo>
                    <a:pt x="5865876" y="520445"/>
                  </a:lnTo>
                  <a:lnTo>
                    <a:pt x="5863748" y="473079"/>
                  </a:lnTo>
                  <a:lnTo>
                    <a:pt x="5857489" y="426903"/>
                  </a:lnTo>
                  <a:lnTo>
                    <a:pt x="5847282" y="382102"/>
                  </a:lnTo>
                  <a:lnTo>
                    <a:pt x="5833311" y="338858"/>
                  </a:lnTo>
                  <a:lnTo>
                    <a:pt x="5815760" y="297357"/>
                  </a:lnTo>
                  <a:lnTo>
                    <a:pt x="5794812" y="257781"/>
                  </a:lnTo>
                  <a:lnTo>
                    <a:pt x="5770651" y="220315"/>
                  </a:lnTo>
                  <a:lnTo>
                    <a:pt x="5743462" y="185143"/>
                  </a:lnTo>
                  <a:lnTo>
                    <a:pt x="5713428" y="152447"/>
                  </a:lnTo>
                  <a:lnTo>
                    <a:pt x="5680732" y="122413"/>
                  </a:lnTo>
                  <a:lnTo>
                    <a:pt x="5645560" y="95224"/>
                  </a:lnTo>
                  <a:lnTo>
                    <a:pt x="5608094" y="71063"/>
                  </a:lnTo>
                  <a:lnTo>
                    <a:pt x="5568518" y="50115"/>
                  </a:lnTo>
                  <a:lnTo>
                    <a:pt x="5527017" y="32564"/>
                  </a:lnTo>
                  <a:lnTo>
                    <a:pt x="5483773" y="18593"/>
                  </a:lnTo>
                  <a:lnTo>
                    <a:pt x="5438972" y="8386"/>
                  </a:lnTo>
                  <a:lnTo>
                    <a:pt x="5392796" y="2127"/>
                  </a:lnTo>
                  <a:lnTo>
                    <a:pt x="5345430" y="0"/>
                  </a:lnTo>
                  <a:close/>
                </a:path>
              </a:pathLst>
            </a:custGeom>
            <a:solidFill>
              <a:srgbClr val="FFF1CC">
                <a:alpha val="3294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958840" y="577595"/>
              <a:ext cx="5866130" cy="3122930"/>
            </a:xfrm>
            <a:custGeom>
              <a:avLst/>
              <a:gdLst/>
              <a:ahLst/>
              <a:cxnLst/>
              <a:rect l="l" t="t" r="r" b="b"/>
              <a:pathLst>
                <a:path w="5866130" h="3122929">
                  <a:moveTo>
                    <a:pt x="0" y="520445"/>
                  </a:moveTo>
                  <a:lnTo>
                    <a:pt x="2127" y="473079"/>
                  </a:lnTo>
                  <a:lnTo>
                    <a:pt x="8386" y="426903"/>
                  </a:lnTo>
                  <a:lnTo>
                    <a:pt x="18593" y="382102"/>
                  </a:lnTo>
                  <a:lnTo>
                    <a:pt x="32564" y="338858"/>
                  </a:lnTo>
                  <a:lnTo>
                    <a:pt x="50115" y="297357"/>
                  </a:lnTo>
                  <a:lnTo>
                    <a:pt x="71063" y="257781"/>
                  </a:lnTo>
                  <a:lnTo>
                    <a:pt x="95224" y="220315"/>
                  </a:lnTo>
                  <a:lnTo>
                    <a:pt x="122413" y="185143"/>
                  </a:lnTo>
                  <a:lnTo>
                    <a:pt x="152447" y="152447"/>
                  </a:lnTo>
                  <a:lnTo>
                    <a:pt x="185143" y="122413"/>
                  </a:lnTo>
                  <a:lnTo>
                    <a:pt x="220315" y="95224"/>
                  </a:lnTo>
                  <a:lnTo>
                    <a:pt x="257781" y="71063"/>
                  </a:lnTo>
                  <a:lnTo>
                    <a:pt x="297357" y="50115"/>
                  </a:lnTo>
                  <a:lnTo>
                    <a:pt x="338858" y="32564"/>
                  </a:lnTo>
                  <a:lnTo>
                    <a:pt x="382102" y="18593"/>
                  </a:lnTo>
                  <a:lnTo>
                    <a:pt x="426903" y="8386"/>
                  </a:lnTo>
                  <a:lnTo>
                    <a:pt x="473079" y="2127"/>
                  </a:lnTo>
                  <a:lnTo>
                    <a:pt x="520446" y="0"/>
                  </a:lnTo>
                  <a:lnTo>
                    <a:pt x="5345430" y="0"/>
                  </a:lnTo>
                  <a:lnTo>
                    <a:pt x="5392796" y="2127"/>
                  </a:lnTo>
                  <a:lnTo>
                    <a:pt x="5438972" y="8386"/>
                  </a:lnTo>
                  <a:lnTo>
                    <a:pt x="5483773" y="18593"/>
                  </a:lnTo>
                  <a:lnTo>
                    <a:pt x="5527017" y="32564"/>
                  </a:lnTo>
                  <a:lnTo>
                    <a:pt x="5568518" y="50115"/>
                  </a:lnTo>
                  <a:lnTo>
                    <a:pt x="5608094" y="71063"/>
                  </a:lnTo>
                  <a:lnTo>
                    <a:pt x="5645560" y="95224"/>
                  </a:lnTo>
                  <a:lnTo>
                    <a:pt x="5680732" y="122413"/>
                  </a:lnTo>
                  <a:lnTo>
                    <a:pt x="5713428" y="152447"/>
                  </a:lnTo>
                  <a:lnTo>
                    <a:pt x="5743462" y="185143"/>
                  </a:lnTo>
                  <a:lnTo>
                    <a:pt x="5770651" y="220315"/>
                  </a:lnTo>
                  <a:lnTo>
                    <a:pt x="5794812" y="257781"/>
                  </a:lnTo>
                  <a:lnTo>
                    <a:pt x="5815760" y="297357"/>
                  </a:lnTo>
                  <a:lnTo>
                    <a:pt x="5833311" y="338858"/>
                  </a:lnTo>
                  <a:lnTo>
                    <a:pt x="5847282" y="382102"/>
                  </a:lnTo>
                  <a:lnTo>
                    <a:pt x="5857489" y="426903"/>
                  </a:lnTo>
                  <a:lnTo>
                    <a:pt x="5863748" y="473079"/>
                  </a:lnTo>
                  <a:lnTo>
                    <a:pt x="5865876" y="520445"/>
                  </a:lnTo>
                  <a:lnTo>
                    <a:pt x="5865876" y="2602229"/>
                  </a:lnTo>
                  <a:lnTo>
                    <a:pt x="5863748" y="2649596"/>
                  </a:lnTo>
                  <a:lnTo>
                    <a:pt x="5857489" y="2695772"/>
                  </a:lnTo>
                  <a:lnTo>
                    <a:pt x="5847282" y="2740573"/>
                  </a:lnTo>
                  <a:lnTo>
                    <a:pt x="5833311" y="2783817"/>
                  </a:lnTo>
                  <a:lnTo>
                    <a:pt x="5815760" y="2825318"/>
                  </a:lnTo>
                  <a:lnTo>
                    <a:pt x="5794812" y="2864894"/>
                  </a:lnTo>
                  <a:lnTo>
                    <a:pt x="5770651" y="2902360"/>
                  </a:lnTo>
                  <a:lnTo>
                    <a:pt x="5743462" y="2937532"/>
                  </a:lnTo>
                  <a:lnTo>
                    <a:pt x="5713428" y="2970228"/>
                  </a:lnTo>
                  <a:lnTo>
                    <a:pt x="5680732" y="3000262"/>
                  </a:lnTo>
                  <a:lnTo>
                    <a:pt x="5645560" y="3027451"/>
                  </a:lnTo>
                  <a:lnTo>
                    <a:pt x="5608094" y="3051612"/>
                  </a:lnTo>
                  <a:lnTo>
                    <a:pt x="5568518" y="3072560"/>
                  </a:lnTo>
                  <a:lnTo>
                    <a:pt x="5527017" y="3090111"/>
                  </a:lnTo>
                  <a:lnTo>
                    <a:pt x="5483773" y="3104082"/>
                  </a:lnTo>
                  <a:lnTo>
                    <a:pt x="5438972" y="3114289"/>
                  </a:lnTo>
                  <a:lnTo>
                    <a:pt x="5392796" y="3120548"/>
                  </a:lnTo>
                  <a:lnTo>
                    <a:pt x="5345430" y="3122676"/>
                  </a:lnTo>
                  <a:lnTo>
                    <a:pt x="520446" y="3122676"/>
                  </a:lnTo>
                  <a:lnTo>
                    <a:pt x="473079" y="3120548"/>
                  </a:lnTo>
                  <a:lnTo>
                    <a:pt x="426903" y="3114289"/>
                  </a:lnTo>
                  <a:lnTo>
                    <a:pt x="382102" y="3104082"/>
                  </a:lnTo>
                  <a:lnTo>
                    <a:pt x="338858" y="3090111"/>
                  </a:lnTo>
                  <a:lnTo>
                    <a:pt x="297357" y="3072560"/>
                  </a:lnTo>
                  <a:lnTo>
                    <a:pt x="257781" y="3051612"/>
                  </a:lnTo>
                  <a:lnTo>
                    <a:pt x="220315" y="3027451"/>
                  </a:lnTo>
                  <a:lnTo>
                    <a:pt x="185143" y="3000262"/>
                  </a:lnTo>
                  <a:lnTo>
                    <a:pt x="152447" y="2970228"/>
                  </a:lnTo>
                  <a:lnTo>
                    <a:pt x="122413" y="2937532"/>
                  </a:lnTo>
                  <a:lnTo>
                    <a:pt x="95224" y="2902360"/>
                  </a:lnTo>
                  <a:lnTo>
                    <a:pt x="71063" y="2864894"/>
                  </a:lnTo>
                  <a:lnTo>
                    <a:pt x="50115" y="2825318"/>
                  </a:lnTo>
                  <a:lnTo>
                    <a:pt x="32564" y="2783817"/>
                  </a:lnTo>
                  <a:lnTo>
                    <a:pt x="18593" y="2740573"/>
                  </a:lnTo>
                  <a:lnTo>
                    <a:pt x="8386" y="2695772"/>
                  </a:lnTo>
                  <a:lnTo>
                    <a:pt x="2127" y="2649596"/>
                  </a:lnTo>
                  <a:lnTo>
                    <a:pt x="0" y="2602229"/>
                  </a:lnTo>
                  <a:lnTo>
                    <a:pt x="0" y="520445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958840" y="3784091"/>
              <a:ext cx="5866130" cy="2921635"/>
            </a:xfrm>
            <a:custGeom>
              <a:avLst/>
              <a:gdLst/>
              <a:ahLst/>
              <a:cxnLst/>
              <a:rect l="l" t="t" r="r" b="b"/>
              <a:pathLst>
                <a:path w="5866130" h="2921634">
                  <a:moveTo>
                    <a:pt x="5378958" y="0"/>
                  </a:moveTo>
                  <a:lnTo>
                    <a:pt x="486918" y="0"/>
                  </a:lnTo>
                  <a:lnTo>
                    <a:pt x="440033" y="2229"/>
                  </a:lnTo>
                  <a:lnTo>
                    <a:pt x="394408" y="8781"/>
                  </a:lnTo>
                  <a:lnTo>
                    <a:pt x="350246" y="19453"/>
                  </a:lnTo>
                  <a:lnTo>
                    <a:pt x="307751" y="34038"/>
                  </a:lnTo>
                  <a:lnTo>
                    <a:pt x="267128" y="52334"/>
                  </a:lnTo>
                  <a:lnTo>
                    <a:pt x="228581" y="74135"/>
                  </a:lnTo>
                  <a:lnTo>
                    <a:pt x="192314" y="99238"/>
                  </a:lnTo>
                  <a:lnTo>
                    <a:pt x="158532" y="127439"/>
                  </a:lnTo>
                  <a:lnTo>
                    <a:pt x="127439" y="158532"/>
                  </a:lnTo>
                  <a:lnTo>
                    <a:pt x="99238" y="192314"/>
                  </a:lnTo>
                  <a:lnTo>
                    <a:pt x="74135" y="228581"/>
                  </a:lnTo>
                  <a:lnTo>
                    <a:pt x="52334" y="267128"/>
                  </a:lnTo>
                  <a:lnTo>
                    <a:pt x="34038" y="307751"/>
                  </a:lnTo>
                  <a:lnTo>
                    <a:pt x="19453" y="350246"/>
                  </a:lnTo>
                  <a:lnTo>
                    <a:pt x="8781" y="394408"/>
                  </a:lnTo>
                  <a:lnTo>
                    <a:pt x="2229" y="440033"/>
                  </a:lnTo>
                  <a:lnTo>
                    <a:pt x="0" y="486917"/>
                  </a:lnTo>
                  <a:lnTo>
                    <a:pt x="0" y="2434577"/>
                  </a:lnTo>
                  <a:lnTo>
                    <a:pt x="2229" y="2481471"/>
                  </a:lnTo>
                  <a:lnTo>
                    <a:pt x="8781" y="2527104"/>
                  </a:lnTo>
                  <a:lnTo>
                    <a:pt x="19453" y="2571273"/>
                  </a:lnTo>
                  <a:lnTo>
                    <a:pt x="34038" y="2613771"/>
                  </a:lnTo>
                  <a:lnTo>
                    <a:pt x="52334" y="2654397"/>
                  </a:lnTo>
                  <a:lnTo>
                    <a:pt x="74135" y="2692945"/>
                  </a:lnTo>
                  <a:lnTo>
                    <a:pt x="99238" y="2729212"/>
                  </a:lnTo>
                  <a:lnTo>
                    <a:pt x="127439" y="2762993"/>
                  </a:lnTo>
                  <a:lnTo>
                    <a:pt x="158532" y="2794085"/>
                  </a:lnTo>
                  <a:lnTo>
                    <a:pt x="192314" y="2822283"/>
                  </a:lnTo>
                  <a:lnTo>
                    <a:pt x="228581" y="2847384"/>
                  </a:lnTo>
                  <a:lnTo>
                    <a:pt x="267128" y="2869182"/>
                  </a:lnTo>
                  <a:lnTo>
                    <a:pt x="307751" y="2887475"/>
                  </a:lnTo>
                  <a:lnTo>
                    <a:pt x="350246" y="2902058"/>
                  </a:lnTo>
                  <a:lnTo>
                    <a:pt x="394408" y="2912727"/>
                  </a:lnTo>
                  <a:lnTo>
                    <a:pt x="440033" y="2919278"/>
                  </a:lnTo>
                  <a:lnTo>
                    <a:pt x="486918" y="2921507"/>
                  </a:lnTo>
                  <a:lnTo>
                    <a:pt x="5378958" y="2921507"/>
                  </a:lnTo>
                  <a:lnTo>
                    <a:pt x="5425842" y="2919278"/>
                  </a:lnTo>
                  <a:lnTo>
                    <a:pt x="5471467" y="2912727"/>
                  </a:lnTo>
                  <a:lnTo>
                    <a:pt x="5515629" y="2902058"/>
                  </a:lnTo>
                  <a:lnTo>
                    <a:pt x="5558124" y="2887475"/>
                  </a:lnTo>
                  <a:lnTo>
                    <a:pt x="5598747" y="2869182"/>
                  </a:lnTo>
                  <a:lnTo>
                    <a:pt x="5637294" y="2847384"/>
                  </a:lnTo>
                  <a:lnTo>
                    <a:pt x="5673561" y="2822283"/>
                  </a:lnTo>
                  <a:lnTo>
                    <a:pt x="5707343" y="2794085"/>
                  </a:lnTo>
                  <a:lnTo>
                    <a:pt x="5738436" y="2762993"/>
                  </a:lnTo>
                  <a:lnTo>
                    <a:pt x="5766637" y="2729212"/>
                  </a:lnTo>
                  <a:lnTo>
                    <a:pt x="5791740" y="2692945"/>
                  </a:lnTo>
                  <a:lnTo>
                    <a:pt x="5813541" y="2654397"/>
                  </a:lnTo>
                  <a:lnTo>
                    <a:pt x="5831837" y="2613771"/>
                  </a:lnTo>
                  <a:lnTo>
                    <a:pt x="5846422" y="2571273"/>
                  </a:lnTo>
                  <a:lnTo>
                    <a:pt x="5857094" y="2527104"/>
                  </a:lnTo>
                  <a:lnTo>
                    <a:pt x="5863646" y="2481471"/>
                  </a:lnTo>
                  <a:lnTo>
                    <a:pt x="5865876" y="2434577"/>
                  </a:lnTo>
                  <a:lnTo>
                    <a:pt x="5865876" y="486917"/>
                  </a:lnTo>
                  <a:lnTo>
                    <a:pt x="5863646" y="440033"/>
                  </a:lnTo>
                  <a:lnTo>
                    <a:pt x="5857094" y="394408"/>
                  </a:lnTo>
                  <a:lnTo>
                    <a:pt x="5846422" y="350246"/>
                  </a:lnTo>
                  <a:lnTo>
                    <a:pt x="5831837" y="307751"/>
                  </a:lnTo>
                  <a:lnTo>
                    <a:pt x="5813541" y="267128"/>
                  </a:lnTo>
                  <a:lnTo>
                    <a:pt x="5791740" y="228581"/>
                  </a:lnTo>
                  <a:lnTo>
                    <a:pt x="5766637" y="192314"/>
                  </a:lnTo>
                  <a:lnTo>
                    <a:pt x="5738436" y="158532"/>
                  </a:lnTo>
                  <a:lnTo>
                    <a:pt x="5707343" y="127439"/>
                  </a:lnTo>
                  <a:lnTo>
                    <a:pt x="5673561" y="99238"/>
                  </a:lnTo>
                  <a:lnTo>
                    <a:pt x="5637294" y="74135"/>
                  </a:lnTo>
                  <a:lnTo>
                    <a:pt x="5598747" y="52334"/>
                  </a:lnTo>
                  <a:lnTo>
                    <a:pt x="5558124" y="34038"/>
                  </a:lnTo>
                  <a:lnTo>
                    <a:pt x="5515629" y="19453"/>
                  </a:lnTo>
                  <a:lnTo>
                    <a:pt x="5471467" y="8781"/>
                  </a:lnTo>
                  <a:lnTo>
                    <a:pt x="5425842" y="2229"/>
                  </a:lnTo>
                  <a:lnTo>
                    <a:pt x="5378958" y="0"/>
                  </a:lnTo>
                  <a:close/>
                </a:path>
              </a:pathLst>
            </a:custGeom>
            <a:solidFill>
              <a:srgbClr val="DEEBF7">
                <a:alpha val="3294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958840" y="3784091"/>
              <a:ext cx="5866130" cy="2921635"/>
            </a:xfrm>
            <a:custGeom>
              <a:avLst/>
              <a:gdLst/>
              <a:ahLst/>
              <a:cxnLst/>
              <a:rect l="l" t="t" r="r" b="b"/>
              <a:pathLst>
                <a:path w="5866130" h="2921634">
                  <a:moveTo>
                    <a:pt x="0" y="486917"/>
                  </a:moveTo>
                  <a:lnTo>
                    <a:pt x="2229" y="440033"/>
                  </a:lnTo>
                  <a:lnTo>
                    <a:pt x="8781" y="394408"/>
                  </a:lnTo>
                  <a:lnTo>
                    <a:pt x="19453" y="350246"/>
                  </a:lnTo>
                  <a:lnTo>
                    <a:pt x="34038" y="307751"/>
                  </a:lnTo>
                  <a:lnTo>
                    <a:pt x="52334" y="267128"/>
                  </a:lnTo>
                  <a:lnTo>
                    <a:pt x="74135" y="228581"/>
                  </a:lnTo>
                  <a:lnTo>
                    <a:pt x="99238" y="192314"/>
                  </a:lnTo>
                  <a:lnTo>
                    <a:pt x="127439" y="158532"/>
                  </a:lnTo>
                  <a:lnTo>
                    <a:pt x="158532" y="127439"/>
                  </a:lnTo>
                  <a:lnTo>
                    <a:pt x="192314" y="99238"/>
                  </a:lnTo>
                  <a:lnTo>
                    <a:pt x="228581" y="74135"/>
                  </a:lnTo>
                  <a:lnTo>
                    <a:pt x="267128" y="52334"/>
                  </a:lnTo>
                  <a:lnTo>
                    <a:pt x="307751" y="34038"/>
                  </a:lnTo>
                  <a:lnTo>
                    <a:pt x="350246" y="19453"/>
                  </a:lnTo>
                  <a:lnTo>
                    <a:pt x="394408" y="8781"/>
                  </a:lnTo>
                  <a:lnTo>
                    <a:pt x="440033" y="2229"/>
                  </a:lnTo>
                  <a:lnTo>
                    <a:pt x="486918" y="0"/>
                  </a:lnTo>
                  <a:lnTo>
                    <a:pt x="5378958" y="0"/>
                  </a:lnTo>
                  <a:lnTo>
                    <a:pt x="5425842" y="2229"/>
                  </a:lnTo>
                  <a:lnTo>
                    <a:pt x="5471467" y="8781"/>
                  </a:lnTo>
                  <a:lnTo>
                    <a:pt x="5515629" y="19453"/>
                  </a:lnTo>
                  <a:lnTo>
                    <a:pt x="5558124" y="34038"/>
                  </a:lnTo>
                  <a:lnTo>
                    <a:pt x="5598747" y="52334"/>
                  </a:lnTo>
                  <a:lnTo>
                    <a:pt x="5637294" y="74135"/>
                  </a:lnTo>
                  <a:lnTo>
                    <a:pt x="5673561" y="99238"/>
                  </a:lnTo>
                  <a:lnTo>
                    <a:pt x="5707343" y="127439"/>
                  </a:lnTo>
                  <a:lnTo>
                    <a:pt x="5738436" y="158532"/>
                  </a:lnTo>
                  <a:lnTo>
                    <a:pt x="5766637" y="192314"/>
                  </a:lnTo>
                  <a:lnTo>
                    <a:pt x="5791740" y="228581"/>
                  </a:lnTo>
                  <a:lnTo>
                    <a:pt x="5813541" y="267128"/>
                  </a:lnTo>
                  <a:lnTo>
                    <a:pt x="5831837" y="307751"/>
                  </a:lnTo>
                  <a:lnTo>
                    <a:pt x="5846422" y="350246"/>
                  </a:lnTo>
                  <a:lnTo>
                    <a:pt x="5857094" y="394408"/>
                  </a:lnTo>
                  <a:lnTo>
                    <a:pt x="5863646" y="440033"/>
                  </a:lnTo>
                  <a:lnTo>
                    <a:pt x="5865876" y="486917"/>
                  </a:lnTo>
                  <a:lnTo>
                    <a:pt x="5865876" y="2434577"/>
                  </a:lnTo>
                  <a:lnTo>
                    <a:pt x="5863646" y="2481471"/>
                  </a:lnTo>
                  <a:lnTo>
                    <a:pt x="5857094" y="2527104"/>
                  </a:lnTo>
                  <a:lnTo>
                    <a:pt x="5846422" y="2571273"/>
                  </a:lnTo>
                  <a:lnTo>
                    <a:pt x="5831837" y="2613771"/>
                  </a:lnTo>
                  <a:lnTo>
                    <a:pt x="5813541" y="2654397"/>
                  </a:lnTo>
                  <a:lnTo>
                    <a:pt x="5791740" y="2692945"/>
                  </a:lnTo>
                  <a:lnTo>
                    <a:pt x="5766637" y="2729212"/>
                  </a:lnTo>
                  <a:lnTo>
                    <a:pt x="5738436" y="2762993"/>
                  </a:lnTo>
                  <a:lnTo>
                    <a:pt x="5707343" y="2794085"/>
                  </a:lnTo>
                  <a:lnTo>
                    <a:pt x="5673561" y="2822283"/>
                  </a:lnTo>
                  <a:lnTo>
                    <a:pt x="5637294" y="2847384"/>
                  </a:lnTo>
                  <a:lnTo>
                    <a:pt x="5598747" y="2869182"/>
                  </a:lnTo>
                  <a:lnTo>
                    <a:pt x="5558124" y="2887475"/>
                  </a:lnTo>
                  <a:lnTo>
                    <a:pt x="5515629" y="2902058"/>
                  </a:lnTo>
                  <a:lnTo>
                    <a:pt x="5471467" y="2912727"/>
                  </a:lnTo>
                  <a:lnTo>
                    <a:pt x="5425842" y="2919278"/>
                  </a:lnTo>
                  <a:lnTo>
                    <a:pt x="5378958" y="2921507"/>
                  </a:lnTo>
                  <a:lnTo>
                    <a:pt x="486918" y="2921507"/>
                  </a:lnTo>
                  <a:lnTo>
                    <a:pt x="440033" y="2919278"/>
                  </a:lnTo>
                  <a:lnTo>
                    <a:pt x="394408" y="2912727"/>
                  </a:lnTo>
                  <a:lnTo>
                    <a:pt x="350246" y="2902058"/>
                  </a:lnTo>
                  <a:lnTo>
                    <a:pt x="307751" y="2887475"/>
                  </a:lnTo>
                  <a:lnTo>
                    <a:pt x="267128" y="2869182"/>
                  </a:lnTo>
                  <a:lnTo>
                    <a:pt x="228581" y="2847384"/>
                  </a:lnTo>
                  <a:lnTo>
                    <a:pt x="192314" y="2822283"/>
                  </a:lnTo>
                  <a:lnTo>
                    <a:pt x="158532" y="2794085"/>
                  </a:lnTo>
                  <a:lnTo>
                    <a:pt x="127439" y="2762993"/>
                  </a:lnTo>
                  <a:lnTo>
                    <a:pt x="99238" y="2729212"/>
                  </a:lnTo>
                  <a:lnTo>
                    <a:pt x="74135" y="2692945"/>
                  </a:lnTo>
                  <a:lnTo>
                    <a:pt x="52334" y="2654397"/>
                  </a:lnTo>
                  <a:lnTo>
                    <a:pt x="34038" y="2613771"/>
                  </a:lnTo>
                  <a:lnTo>
                    <a:pt x="19453" y="2571273"/>
                  </a:lnTo>
                  <a:lnTo>
                    <a:pt x="8781" y="2527104"/>
                  </a:lnTo>
                  <a:lnTo>
                    <a:pt x="2229" y="2481471"/>
                  </a:lnTo>
                  <a:lnTo>
                    <a:pt x="0" y="2434577"/>
                  </a:lnTo>
                  <a:lnTo>
                    <a:pt x="0" y="486917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25298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Overview</a:t>
            </a:r>
            <a:endParaRPr spc="-10" dirty="0"/>
          </a:p>
        </p:txBody>
      </p:sp>
      <p:sp>
        <p:nvSpPr>
          <p:cNvPr id="9" name="object 9"/>
          <p:cNvSpPr txBox="1"/>
          <p:nvPr/>
        </p:nvSpPr>
        <p:spPr>
          <a:xfrm>
            <a:off x="916939" y="1817877"/>
            <a:ext cx="2999740" cy="1957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ts val="228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0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I/O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File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are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java.io</a:t>
            </a:r>
            <a:r>
              <a:rPr sz="20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package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I/O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classification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50"/>
              </a:spcBef>
              <a:buFont typeface="Arial" panose="020B0604020202020204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Input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output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ts val="2280"/>
              </a:lnSpc>
              <a:spcBef>
                <a:spcPts val="265"/>
              </a:spcBef>
              <a:buFont typeface="Arial" panose="020B0604020202020204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Byte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stream</a:t>
            </a:r>
            <a:r>
              <a:rPr sz="20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vs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>
              <a:lnSpc>
                <a:spcPts val="2280"/>
              </a:lnSpc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Character</a:t>
            </a:r>
            <a:r>
              <a:rPr sz="20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stream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66706" y="673049"/>
            <a:ext cx="1395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Byte</a:t>
            </a:r>
            <a:r>
              <a:rPr sz="2000" b="1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spc="-10" dirty="0">
                <a:latin typeface="等线" panose="02010600030101010101" charset="-122"/>
                <a:cs typeface="等线" panose="02010600030101010101" charset="-122"/>
              </a:rPr>
              <a:t>stream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96957" y="3945127"/>
            <a:ext cx="19894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Character</a:t>
            </a:r>
            <a:r>
              <a:rPr sz="2000" b="1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spc="-10" dirty="0">
                <a:latin typeface="等线" panose="02010600030101010101" charset="-122"/>
                <a:cs typeface="等线" panose="02010600030101010101" charset="-122"/>
              </a:rPr>
              <a:t>stream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0039" y="4651324"/>
            <a:ext cx="4242435" cy="752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80"/>
              </a:lnSpc>
              <a:spcBef>
                <a:spcPts val="105"/>
              </a:spcBef>
            </a:pPr>
            <a:r>
              <a:rPr sz="20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Character</a:t>
            </a:r>
            <a:r>
              <a:rPr sz="2000" spc="-5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Stream</a:t>
            </a:r>
            <a:r>
              <a:rPr sz="2000" spc="-2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is</a:t>
            </a:r>
            <a:r>
              <a:rPr sz="2000" spc="-2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used</a:t>
            </a:r>
            <a:r>
              <a:rPr sz="2000" spc="-2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to</a:t>
            </a:r>
            <a:r>
              <a:rPr sz="2000" spc="-2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handle</a:t>
            </a:r>
            <a:endParaRPr sz="2000">
              <a:latin typeface="Comic Sans MS" panose="030F0702030302020204"/>
              <a:cs typeface="Comic Sans MS" panose="030F0702030302020204"/>
            </a:endParaRPr>
          </a:p>
          <a:p>
            <a:pPr marL="12700">
              <a:lnSpc>
                <a:spcPts val="3340"/>
              </a:lnSpc>
            </a:pPr>
            <a:r>
              <a:rPr sz="28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Internationalization</a:t>
            </a:r>
            <a:endParaRPr sz="2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171431" y="1344167"/>
            <a:ext cx="283845" cy="0"/>
          </a:xfrm>
          <a:custGeom>
            <a:avLst/>
            <a:gdLst/>
            <a:ahLst/>
            <a:cxnLst/>
            <a:rect l="l" t="t" r="r" b="b"/>
            <a:pathLst>
              <a:path w="283845">
                <a:moveTo>
                  <a:pt x="0" y="0"/>
                </a:moveTo>
                <a:lnTo>
                  <a:pt x="28346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060190" cy="6858000"/>
          </a:xfrm>
          <a:custGeom>
            <a:avLst/>
            <a:gdLst/>
            <a:ahLst/>
            <a:cxnLst/>
            <a:rect l="l" t="t" r="r" b="b"/>
            <a:pathLst>
              <a:path w="4060190" h="6858000">
                <a:moveTo>
                  <a:pt x="4059936" y="6857998"/>
                </a:moveTo>
                <a:lnTo>
                  <a:pt x="4059936" y="0"/>
                </a:lnTo>
                <a:lnTo>
                  <a:pt x="0" y="0"/>
                </a:lnTo>
                <a:lnTo>
                  <a:pt x="0" y="6857998"/>
                </a:lnTo>
                <a:lnTo>
                  <a:pt x="4059936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2172" y="2742945"/>
            <a:ext cx="2166620" cy="130048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sz="4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4400" spc="-14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4400" spc="-2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I/O Streams</a:t>
            </a:r>
            <a:endParaRPr sz="4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79009" y="423163"/>
            <a:ext cx="6824980" cy="204279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0665" marR="5080" indent="-227965">
              <a:lnSpc>
                <a:spcPct val="91000"/>
              </a:lnSpc>
              <a:spcBef>
                <a:spcPts val="34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2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Stream</a:t>
            </a:r>
            <a:r>
              <a:rPr sz="22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2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2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continuous</a:t>
            </a:r>
            <a:r>
              <a:rPr sz="22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flow</a:t>
            </a:r>
            <a:r>
              <a:rPr sz="22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2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data</a:t>
            </a:r>
            <a:r>
              <a:rPr sz="22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22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can</a:t>
            </a:r>
            <a:r>
              <a:rPr sz="22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25" dirty="0">
                <a:latin typeface="微软雅黑" panose="020B0503020204020204" charset="-122"/>
                <a:cs typeface="微软雅黑" panose="020B0503020204020204" charset="-122"/>
              </a:rPr>
              <a:t>be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accessed</a:t>
            </a:r>
            <a:r>
              <a:rPr sz="22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sequentially</a:t>
            </a:r>
            <a:r>
              <a:rPr sz="22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(not</a:t>
            </a:r>
            <a:r>
              <a:rPr sz="1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like</a:t>
            </a:r>
            <a:r>
              <a:rPr sz="1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an</a:t>
            </a:r>
            <a:r>
              <a:rPr sz="18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array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for</a:t>
            </a:r>
            <a:r>
              <a:rPr sz="18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which</a:t>
            </a:r>
            <a:r>
              <a:rPr sz="18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25" dirty="0">
                <a:latin typeface="微软雅黑" panose="020B0503020204020204" charset="-122"/>
                <a:cs typeface="微软雅黑" panose="020B0503020204020204" charset="-122"/>
              </a:rPr>
              <a:t>we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could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use index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move back</a:t>
            </a:r>
            <a:r>
              <a:rPr sz="1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and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forth)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marR="190500" indent="-227965">
              <a:lnSpc>
                <a:spcPts val="2380"/>
              </a:lnSpc>
              <a:spcBef>
                <a:spcPts val="102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2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Stream,</a:t>
            </a:r>
            <a:r>
              <a:rPr sz="22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as</a:t>
            </a:r>
            <a:r>
              <a:rPr sz="22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2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data</a:t>
            </a:r>
            <a:r>
              <a:rPr sz="22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20" dirty="0">
                <a:latin typeface="微软雅黑" panose="020B0503020204020204" charset="-122"/>
                <a:cs typeface="微软雅黑" panose="020B0503020204020204" charset="-122"/>
              </a:rPr>
              <a:t>container,</a:t>
            </a:r>
            <a:r>
              <a:rPr sz="22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2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linked</a:t>
            </a:r>
            <a:r>
              <a:rPr sz="22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2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2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20" dirty="0">
                <a:latin typeface="微软雅黑" panose="020B0503020204020204" charset="-122"/>
                <a:cs typeface="微软雅黑" panose="020B0503020204020204" charset="-122"/>
              </a:rPr>
              <a:t>data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source</a:t>
            </a:r>
            <a:r>
              <a:rPr sz="22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2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2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data</a:t>
            </a:r>
            <a:r>
              <a:rPr sz="22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destination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2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0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provides</a:t>
            </a:r>
            <a:r>
              <a:rPr sz="20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Byte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Stream</a:t>
            </a:r>
            <a:r>
              <a:rPr sz="20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0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Character</a:t>
            </a:r>
            <a:r>
              <a:rPr sz="20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Stream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433315" y="2880360"/>
            <a:ext cx="7397496" cy="34411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17336" y="6353162"/>
            <a:ext cx="5002530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spc="-5" dirty="0">
                <a:latin typeface="等线" panose="02010600030101010101" charset="-122"/>
                <a:cs typeface="等线" panose="02010600030101010101" charset="-122"/>
                <a:hlinkClick r:id="rId2"/>
              </a:rPr>
              <a:t>:/</a:t>
            </a:r>
            <a:r>
              <a:rPr sz="1200" dirty="0">
                <a:latin typeface="等线" panose="02010600030101010101" charset="-122"/>
                <a:cs typeface="等线" panose="02010600030101010101" charset="-122"/>
                <a:hlinkClick r:id="rId2"/>
              </a:rPr>
              <a:t>/www.</a:t>
            </a:r>
            <a:r>
              <a:rPr sz="1200" spc="-5" dirty="0">
                <a:latin typeface="等线" panose="02010600030101010101" charset="-122"/>
                <a:cs typeface="等线" panose="02010600030101010101" charset="-122"/>
                <a:hlinkClick r:id="rId2"/>
              </a:rPr>
              <a:t>b</a:t>
            </a:r>
            <a:r>
              <a:rPr sz="1200" dirty="0">
                <a:latin typeface="等线" panose="02010600030101010101" charset="-122"/>
                <a:cs typeface="等线" panose="02010600030101010101" charset="-122"/>
                <a:hlinkClick r:id="rId2"/>
              </a:rPr>
              <a:t>te</a:t>
            </a:r>
            <a:r>
              <a:rPr sz="1200" spc="-10" dirty="0">
                <a:latin typeface="等线" panose="02010600030101010101" charset="-122"/>
                <a:cs typeface="等线" panose="02010600030101010101" charset="-122"/>
                <a:hlinkClick r:id="rId2"/>
              </a:rPr>
              <a:t>c</a:t>
            </a:r>
            <a:r>
              <a:rPr sz="1200" spc="-5" dirty="0">
                <a:latin typeface="等线" panose="02010600030101010101" charset="-122"/>
                <a:cs typeface="等线" panose="02010600030101010101" charset="-122"/>
                <a:hlinkClick r:id="rId2"/>
              </a:rPr>
              <a:t>h</a:t>
            </a:r>
            <a:r>
              <a:rPr sz="1200" dirty="0">
                <a:latin typeface="等线" panose="02010600030101010101" charset="-122"/>
                <a:cs typeface="等线" panose="02010600030101010101" charset="-122"/>
                <a:hlinkClick r:id="rId2"/>
              </a:rPr>
              <a:t>s</a:t>
            </a:r>
            <a:r>
              <a:rPr sz="1200" spc="-5" dirty="0">
                <a:latin typeface="等线" panose="02010600030101010101" charset="-122"/>
                <a:cs typeface="等线" panose="02010600030101010101" charset="-122"/>
                <a:hlinkClick r:id="rId2"/>
              </a:rPr>
              <a:t>martc</a:t>
            </a:r>
            <a:r>
              <a:rPr sz="1200" spc="-10" dirty="0">
                <a:latin typeface="等线" panose="02010600030101010101" charset="-122"/>
                <a:cs typeface="等线" panose="02010600030101010101" charset="-122"/>
                <a:hlinkClick r:id="rId2"/>
              </a:rPr>
              <a:t>l</a:t>
            </a:r>
            <a:r>
              <a:rPr sz="1200" dirty="0">
                <a:latin typeface="等线" panose="02010600030101010101" charset="-122"/>
                <a:cs typeface="等线" panose="02010600030101010101" charset="-122"/>
                <a:hlinkClick r:id="rId2"/>
              </a:rPr>
              <a:t>ass</a:t>
            </a:r>
            <a:r>
              <a:rPr sz="1200" spc="-5" dirty="0">
                <a:latin typeface="等线" panose="02010600030101010101" charset="-122"/>
                <a:cs typeface="等线" panose="02010600030101010101" charset="-122"/>
                <a:hlinkClick r:id="rId2"/>
              </a:rPr>
              <a:t>.c</a:t>
            </a:r>
            <a:r>
              <a:rPr sz="1200" spc="-10" dirty="0">
                <a:latin typeface="等线" panose="02010600030101010101" charset="-122"/>
                <a:cs typeface="等线" panose="02010600030101010101" charset="-122"/>
                <a:hlinkClick r:id="rId2"/>
              </a:rPr>
              <a:t>o</a:t>
            </a:r>
            <a:r>
              <a:rPr sz="1200" spc="-5" dirty="0">
                <a:latin typeface="等线" panose="02010600030101010101" charset="-122"/>
                <a:cs typeface="等线" panose="02010600030101010101" charset="-122"/>
                <a:hlinkClick r:id="rId2"/>
              </a:rPr>
              <a:t>m/j</a:t>
            </a:r>
            <a:r>
              <a:rPr sz="1200" spc="-10" dirty="0">
                <a:latin typeface="等线" panose="02010600030101010101" charset="-122"/>
                <a:cs typeface="等线" panose="02010600030101010101" charset="-122"/>
                <a:hlinkClick r:id="rId2"/>
              </a:rPr>
              <a:t>a</a:t>
            </a:r>
            <a:r>
              <a:rPr sz="1200" dirty="0">
                <a:latin typeface="等线" panose="02010600030101010101" charset="-122"/>
                <a:cs typeface="等线" panose="02010600030101010101" charset="-122"/>
                <a:hlinkClick r:id="rId2"/>
              </a:rPr>
              <a:t>va/j</a:t>
            </a:r>
            <a:r>
              <a:rPr sz="1200" spc="-5" dirty="0">
                <a:latin typeface="等线" panose="02010600030101010101" charset="-122"/>
                <a:cs typeface="等线" panose="02010600030101010101" charset="-122"/>
                <a:hlinkClick r:id="rId2"/>
              </a:rPr>
              <a:t>a</a:t>
            </a:r>
            <a:r>
              <a:rPr sz="1200" dirty="0">
                <a:latin typeface="等线" panose="02010600030101010101" charset="-122"/>
                <a:cs typeface="等线" panose="02010600030101010101" charset="-122"/>
                <a:hlinkClick r:id="rId2"/>
              </a:rPr>
              <a:t>v</a:t>
            </a:r>
            <a:r>
              <a:rPr sz="1200" spc="20" dirty="0">
                <a:latin typeface="等线" panose="02010600030101010101" charset="-122"/>
                <a:cs typeface="等线" panose="02010600030101010101" charset="-122"/>
                <a:hlinkClick r:id="rId2"/>
              </a:rPr>
              <a:t>a</a:t>
            </a:r>
            <a:r>
              <a:rPr sz="1200" dirty="0">
                <a:latin typeface="等线" panose="02010600030101010101" charset="-122"/>
                <a:cs typeface="等线" panose="02010600030101010101" charset="-122"/>
                <a:hlinkClick r:id="rId2"/>
              </a:rPr>
              <a:t>-</a:t>
            </a:r>
            <a:r>
              <a:rPr sz="1200" spc="-10" dirty="0">
                <a:latin typeface="等线" panose="02010600030101010101" charset="-122"/>
                <a:cs typeface="等线" panose="02010600030101010101" charset="-122"/>
                <a:hlinkClick r:id="rId2"/>
              </a:rPr>
              <a:t>Stream.html</a:t>
            </a:r>
            <a:endParaRPr sz="12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795017"/>
            <a:ext cx="22675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Similarity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16939" y="2675889"/>
            <a:ext cx="4772025" cy="33305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0665" marR="5080" indent="-227965">
              <a:lnSpc>
                <a:spcPts val="2160"/>
              </a:lnSpc>
              <a:spcBef>
                <a:spcPts val="37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onsolas" panose="020B0609020204030204"/>
                <a:cs typeface="Consolas" panose="020B0609020204030204"/>
              </a:rPr>
              <a:t>InputStream</a:t>
            </a:r>
            <a:r>
              <a:rPr sz="2000" spc="-59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&amp;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Consolas" panose="020B0609020204030204"/>
                <a:cs typeface="Consolas" panose="020B0609020204030204"/>
              </a:rPr>
              <a:t>OutputStream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,</a:t>
            </a:r>
            <a:r>
              <a:rPr sz="2000" spc="5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Reader</a:t>
            </a:r>
            <a:r>
              <a:rPr sz="2000" spc="-5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&amp;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Writer</a:t>
            </a:r>
            <a:r>
              <a:rPr sz="2000" spc="-535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are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abstract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classes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27965" marR="143510" indent="-227965" algn="ctr">
              <a:lnSpc>
                <a:spcPts val="2280"/>
              </a:lnSpc>
              <a:spcBef>
                <a:spcPts val="760"/>
              </a:spcBef>
              <a:buFont typeface="Arial" panose="020B0604020202020204"/>
              <a:buChar char="•"/>
              <a:tabLst>
                <a:tab pos="227965" algn="l"/>
                <a:tab pos="2286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Subclasses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are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all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called</a:t>
            </a:r>
            <a:r>
              <a:rPr sz="20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“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xxxStream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”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R="865505" algn="ctr">
              <a:lnSpc>
                <a:spcPts val="2280"/>
              </a:lnSpc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“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xxxReader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”</a:t>
            </a:r>
            <a:r>
              <a:rPr sz="2000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&amp;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“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xxxWriter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”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227965" marR="846455" indent="-227965" algn="ctr">
              <a:lnSpc>
                <a:spcPts val="2280"/>
              </a:lnSpc>
              <a:spcBef>
                <a:spcPts val="725"/>
              </a:spcBef>
              <a:buFont typeface="Arial" panose="020B0604020202020204"/>
              <a:buChar char="•"/>
              <a:tabLst>
                <a:tab pos="227965" algn="l"/>
                <a:tab pos="2286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Subclasses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for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InputStream</a:t>
            </a:r>
            <a:r>
              <a:rPr sz="2000" spc="-555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R="694690" algn="r">
              <a:lnSpc>
                <a:spcPts val="2280"/>
              </a:lnSpc>
            </a:pPr>
            <a:r>
              <a:rPr sz="2000" dirty="0">
                <a:latin typeface="Consolas" panose="020B0609020204030204"/>
                <a:cs typeface="Consolas" panose="020B0609020204030204"/>
              </a:rPr>
              <a:t>Reader</a:t>
            </a:r>
            <a:r>
              <a:rPr sz="2000" spc="-545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must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implement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Consolas" panose="020B0609020204030204"/>
                <a:cs typeface="Consolas" panose="020B0609020204030204"/>
              </a:rPr>
              <a:t>read()</a:t>
            </a:r>
            <a:endParaRPr sz="2000">
              <a:latin typeface="Consolas" panose="020B0609020204030204"/>
              <a:cs typeface="Consolas" panose="020B0609020204030204"/>
            </a:endParaRPr>
          </a:p>
          <a:p>
            <a:pPr marL="227965" marR="719455" indent="-227965" algn="r">
              <a:lnSpc>
                <a:spcPts val="2280"/>
              </a:lnSpc>
              <a:spcBef>
                <a:spcPts val="765"/>
              </a:spcBef>
              <a:buFont typeface="Arial" panose="020B0604020202020204"/>
              <a:buChar char="•"/>
              <a:tabLst>
                <a:tab pos="227965" algn="l"/>
                <a:tab pos="2286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Subclasses</a:t>
            </a:r>
            <a:r>
              <a:rPr sz="20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for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Consolas" panose="020B0609020204030204"/>
                <a:cs typeface="Consolas" panose="020B0609020204030204"/>
              </a:rPr>
              <a:t>OutputStream</a:t>
            </a:r>
            <a:r>
              <a:rPr sz="2000" spc="-515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latin typeface="Consolas" panose="020B0609020204030204"/>
                <a:cs typeface="Consolas" panose="020B0609020204030204"/>
              </a:rPr>
              <a:t>Writer</a:t>
            </a:r>
            <a:r>
              <a:rPr sz="2000" spc="-545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must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implement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Consolas" panose="020B0609020204030204"/>
                <a:cs typeface="Consolas" panose="020B0609020204030204"/>
              </a:rPr>
              <a:t>write()</a:t>
            </a:r>
            <a:endParaRPr sz="2000">
              <a:latin typeface="Consolas" panose="020B0609020204030204"/>
              <a:cs typeface="Consolas" panose="020B06090202040302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00">
              <a:latin typeface="Consolas" panose="020B0609020204030204"/>
              <a:cs typeface="Consolas" panose="020B0609020204030204"/>
            </a:endParaRPr>
          </a:p>
          <a:p>
            <a:pPr marL="91440">
              <a:lnSpc>
                <a:spcPct val="100000"/>
              </a:lnSpc>
            </a:pPr>
            <a:r>
              <a:rPr sz="1800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Talk</a:t>
            </a:r>
            <a:r>
              <a:rPr sz="1800" spc="-10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about</a:t>
            </a:r>
            <a:r>
              <a:rPr sz="1800" spc="-15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1800" spc="-5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differences</a:t>
            </a:r>
            <a:r>
              <a:rPr sz="1800" spc="-5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spc="-10" dirty="0">
                <a:solidFill>
                  <a:srgbClr val="E03855"/>
                </a:solidFill>
                <a:latin typeface="Comic Sans MS" panose="030F0702030302020204"/>
                <a:cs typeface="Comic Sans MS" panose="030F0702030302020204"/>
              </a:rPr>
              <a:t>later!</a:t>
            </a:r>
            <a:endParaRPr sz="1800">
              <a:latin typeface="Comic Sans MS" panose="030F0702030302020204"/>
              <a:cs typeface="Comic Sans MS" panose="030F07020303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97296" y="237613"/>
            <a:ext cx="5883275" cy="6092190"/>
            <a:chOff x="5797296" y="237613"/>
            <a:chExt cx="5883275" cy="609219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797296" y="237613"/>
              <a:ext cx="5882966" cy="609175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88859" y="794779"/>
              <a:ext cx="1457960" cy="389255"/>
            </a:xfrm>
            <a:custGeom>
              <a:avLst/>
              <a:gdLst/>
              <a:ahLst/>
              <a:cxnLst/>
              <a:rect l="l" t="t" r="r" b="b"/>
              <a:pathLst>
                <a:path w="1457959" h="389255">
                  <a:moveTo>
                    <a:pt x="7340" y="5320"/>
                  </a:moveTo>
                  <a:lnTo>
                    <a:pt x="61977" y="2251"/>
                  </a:lnTo>
                  <a:lnTo>
                    <a:pt x="115418" y="565"/>
                  </a:lnTo>
                  <a:lnTo>
                    <a:pt x="167580" y="0"/>
                  </a:lnTo>
                  <a:lnTo>
                    <a:pt x="218381" y="291"/>
                  </a:lnTo>
                  <a:lnTo>
                    <a:pt x="267737" y="1177"/>
                  </a:lnTo>
                  <a:lnTo>
                    <a:pt x="315566" y="2394"/>
                  </a:lnTo>
                  <a:lnTo>
                    <a:pt x="361783" y="3680"/>
                  </a:lnTo>
                  <a:lnTo>
                    <a:pt x="406307" y="4772"/>
                  </a:lnTo>
                  <a:lnTo>
                    <a:pt x="449053" y="5406"/>
                  </a:lnTo>
                  <a:lnTo>
                    <a:pt x="489940" y="5320"/>
                  </a:lnTo>
                  <a:lnTo>
                    <a:pt x="532815" y="5310"/>
                  </a:lnTo>
                  <a:lnTo>
                    <a:pt x="580644" y="6137"/>
                  </a:lnTo>
                  <a:lnTo>
                    <a:pt x="632018" y="7488"/>
                  </a:lnTo>
                  <a:lnTo>
                    <a:pt x="685528" y="9051"/>
                  </a:lnTo>
                  <a:lnTo>
                    <a:pt x="739765" y="10511"/>
                  </a:lnTo>
                  <a:lnTo>
                    <a:pt x="793319" y="11556"/>
                  </a:lnTo>
                  <a:lnTo>
                    <a:pt x="844783" y="11873"/>
                  </a:lnTo>
                  <a:lnTo>
                    <a:pt x="892747" y="11148"/>
                  </a:lnTo>
                  <a:lnTo>
                    <a:pt x="935802" y="9068"/>
                  </a:lnTo>
                  <a:lnTo>
                    <a:pt x="972540" y="5320"/>
                  </a:lnTo>
                  <a:lnTo>
                    <a:pt x="1010073" y="2478"/>
                  </a:lnTo>
                  <a:lnTo>
                    <a:pt x="1055161" y="2711"/>
                  </a:lnTo>
                  <a:lnTo>
                    <a:pt x="1105865" y="5104"/>
                  </a:lnTo>
                  <a:lnTo>
                    <a:pt x="1160246" y="8740"/>
                  </a:lnTo>
                  <a:lnTo>
                    <a:pt x="1216364" y="12702"/>
                  </a:lnTo>
                  <a:lnTo>
                    <a:pt x="1272280" y="16074"/>
                  </a:lnTo>
                  <a:lnTo>
                    <a:pt x="1326055" y="17938"/>
                  </a:lnTo>
                  <a:lnTo>
                    <a:pt x="1375749" y="17378"/>
                  </a:lnTo>
                  <a:lnTo>
                    <a:pt x="1419424" y="13478"/>
                  </a:lnTo>
                  <a:lnTo>
                    <a:pt x="1455140" y="5320"/>
                  </a:lnTo>
                  <a:lnTo>
                    <a:pt x="1457775" y="42487"/>
                  </a:lnTo>
                  <a:lnTo>
                    <a:pt x="1456176" y="80294"/>
                  </a:lnTo>
                  <a:lnTo>
                    <a:pt x="1452081" y="119642"/>
                  </a:lnTo>
                  <a:lnTo>
                    <a:pt x="1447234" y="161435"/>
                  </a:lnTo>
                  <a:lnTo>
                    <a:pt x="1443375" y="206573"/>
                  </a:lnTo>
                  <a:lnTo>
                    <a:pt x="1442245" y="255959"/>
                  </a:lnTo>
                  <a:lnTo>
                    <a:pt x="1445586" y="310494"/>
                  </a:lnTo>
                  <a:lnTo>
                    <a:pt x="1455140" y="371080"/>
                  </a:lnTo>
                  <a:lnTo>
                    <a:pt x="1422826" y="383915"/>
                  </a:lnTo>
                  <a:lnTo>
                    <a:pt x="1388027" y="389161"/>
                  </a:lnTo>
                  <a:lnTo>
                    <a:pt x="1350346" y="388594"/>
                  </a:lnTo>
                  <a:lnTo>
                    <a:pt x="1309386" y="383991"/>
                  </a:lnTo>
                  <a:lnTo>
                    <a:pt x="1264751" y="377129"/>
                  </a:lnTo>
                  <a:lnTo>
                    <a:pt x="1216042" y="369782"/>
                  </a:lnTo>
                  <a:lnTo>
                    <a:pt x="1162864" y="363727"/>
                  </a:lnTo>
                  <a:lnTo>
                    <a:pt x="1104819" y="360741"/>
                  </a:lnTo>
                  <a:lnTo>
                    <a:pt x="1041510" y="362600"/>
                  </a:lnTo>
                  <a:lnTo>
                    <a:pt x="972540" y="371080"/>
                  </a:lnTo>
                  <a:lnTo>
                    <a:pt x="905132" y="379982"/>
                  </a:lnTo>
                  <a:lnTo>
                    <a:pt x="846009" y="382919"/>
                  </a:lnTo>
                  <a:lnTo>
                    <a:pt x="794021" y="381385"/>
                  </a:lnTo>
                  <a:lnTo>
                    <a:pt x="748020" y="376877"/>
                  </a:lnTo>
                  <a:lnTo>
                    <a:pt x="706856" y="370890"/>
                  </a:lnTo>
                  <a:lnTo>
                    <a:pt x="669380" y="364917"/>
                  </a:lnTo>
                  <a:lnTo>
                    <a:pt x="634442" y="360455"/>
                  </a:lnTo>
                  <a:lnTo>
                    <a:pt x="600895" y="358998"/>
                  </a:lnTo>
                  <a:lnTo>
                    <a:pt x="567589" y="362041"/>
                  </a:lnTo>
                  <a:lnTo>
                    <a:pt x="533374" y="371080"/>
                  </a:lnTo>
                  <a:lnTo>
                    <a:pt x="500337" y="379814"/>
                  </a:lnTo>
                  <a:lnTo>
                    <a:pt x="464847" y="383874"/>
                  </a:lnTo>
                  <a:lnTo>
                    <a:pt x="426735" y="384236"/>
                  </a:lnTo>
                  <a:lnTo>
                    <a:pt x="385835" y="381876"/>
                  </a:lnTo>
                  <a:lnTo>
                    <a:pt x="341977" y="377770"/>
                  </a:lnTo>
                  <a:lnTo>
                    <a:pt x="294994" y="372892"/>
                  </a:lnTo>
                  <a:lnTo>
                    <a:pt x="244719" y="368219"/>
                  </a:lnTo>
                  <a:lnTo>
                    <a:pt x="190984" y="364725"/>
                  </a:lnTo>
                  <a:lnTo>
                    <a:pt x="133621" y="363387"/>
                  </a:lnTo>
                  <a:lnTo>
                    <a:pt x="72462" y="365181"/>
                  </a:lnTo>
                  <a:lnTo>
                    <a:pt x="7340" y="371080"/>
                  </a:lnTo>
                  <a:lnTo>
                    <a:pt x="907" y="326829"/>
                  </a:lnTo>
                  <a:lnTo>
                    <a:pt x="0" y="284891"/>
                  </a:lnTo>
                  <a:lnTo>
                    <a:pt x="2774" y="243899"/>
                  </a:lnTo>
                  <a:lnTo>
                    <a:pt x="7387" y="202488"/>
                  </a:lnTo>
                  <a:lnTo>
                    <a:pt x="11994" y="159290"/>
                  </a:lnTo>
                  <a:lnTo>
                    <a:pt x="14751" y="112941"/>
                  </a:lnTo>
                  <a:lnTo>
                    <a:pt x="13814" y="62073"/>
                  </a:lnTo>
                  <a:lnTo>
                    <a:pt x="7340" y="5320"/>
                  </a:lnTo>
                  <a:close/>
                </a:path>
              </a:pathLst>
            </a:custGeom>
            <a:ln w="57150">
              <a:solidFill>
                <a:srgbClr val="EE612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42284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FileInputStream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589799" y="2070758"/>
            <a:ext cx="8549005" cy="2092960"/>
            <a:chOff x="589799" y="2070758"/>
            <a:chExt cx="8549005" cy="209296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89799" y="2070758"/>
              <a:ext cx="8548896" cy="209238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4061" y="2264138"/>
              <a:ext cx="7946390" cy="357505"/>
            </a:xfrm>
            <a:custGeom>
              <a:avLst/>
              <a:gdLst/>
              <a:ahLst/>
              <a:cxnLst/>
              <a:rect l="l" t="t" r="r" b="b"/>
              <a:pathLst>
                <a:path w="7946390" h="357505">
                  <a:moveTo>
                    <a:pt x="6924" y="74184"/>
                  </a:moveTo>
                  <a:lnTo>
                    <a:pt x="12827" y="54269"/>
                  </a:lnTo>
                  <a:lnTo>
                    <a:pt x="23867" y="37450"/>
                  </a:lnTo>
                  <a:lnTo>
                    <a:pt x="39301" y="26107"/>
                  </a:lnTo>
                  <a:lnTo>
                    <a:pt x="58384" y="22622"/>
                  </a:lnTo>
                  <a:lnTo>
                    <a:pt x="97143" y="23065"/>
                  </a:lnTo>
                  <a:lnTo>
                    <a:pt x="140148" y="26784"/>
                  </a:lnTo>
                  <a:lnTo>
                    <a:pt x="186932" y="32077"/>
                  </a:lnTo>
                  <a:lnTo>
                    <a:pt x="237029" y="37243"/>
                  </a:lnTo>
                  <a:lnTo>
                    <a:pt x="289970" y="40582"/>
                  </a:lnTo>
                  <a:lnTo>
                    <a:pt x="345291" y="40393"/>
                  </a:lnTo>
                  <a:lnTo>
                    <a:pt x="402524" y="34973"/>
                  </a:lnTo>
                  <a:lnTo>
                    <a:pt x="461203" y="22622"/>
                  </a:lnTo>
                  <a:lnTo>
                    <a:pt x="507475" y="12480"/>
                  </a:lnTo>
                  <a:lnTo>
                    <a:pt x="552030" y="7529"/>
                  </a:lnTo>
                  <a:lnTo>
                    <a:pt x="595666" y="6668"/>
                  </a:lnTo>
                  <a:lnTo>
                    <a:pt x="639181" y="8797"/>
                  </a:lnTo>
                  <a:lnTo>
                    <a:pt x="683373" y="12812"/>
                  </a:lnTo>
                  <a:lnTo>
                    <a:pt x="729039" y="17612"/>
                  </a:lnTo>
                  <a:lnTo>
                    <a:pt x="776978" y="22094"/>
                  </a:lnTo>
                  <a:lnTo>
                    <a:pt x="827987" y="25158"/>
                  </a:lnTo>
                  <a:lnTo>
                    <a:pt x="882863" y="25702"/>
                  </a:lnTo>
                  <a:lnTo>
                    <a:pt x="942406" y="22622"/>
                  </a:lnTo>
                  <a:lnTo>
                    <a:pt x="1001433" y="18422"/>
                  </a:lnTo>
                  <a:lnTo>
                    <a:pt x="1055056" y="16100"/>
                  </a:lnTo>
                  <a:lnTo>
                    <a:pt x="1104389" y="15302"/>
                  </a:lnTo>
                  <a:lnTo>
                    <a:pt x="1150551" y="15673"/>
                  </a:lnTo>
                  <a:lnTo>
                    <a:pt x="1194659" y="16860"/>
                  </a:lnTo>
                  <a:lnTo>
                    <a:pt x="1237830" y="18508"/>
                  </a:lnTo>
                  <a:lnTo>
                    <a:pt x="1281180" y="20262"/>
                  </a:lnTo>
                  <a:lnTo>
                    <a:pt x="1325828" y="21769"/>
                  </a:lnTo>
                  <a:lnTo>
                    <a:pt x="1372889" y="22674"/>
                  </a:lnTo>
                  <a:lnTo>
                    <a:pt x="1423482" y="22622"/>
                  </a:lnTo>
                  <a:lnTo>
                    <a:pt x="1465394" y="22437"/>
                  </a:lnTo>
                  <a:lnTo>
                    <a:pt x="1509727" y="22787"/>
                  </a:lnTo>
                  <a:lnTo>
                    <a:pt x="1556144" y="23533"/>
                  </a:lnTo>
                  <a:lnTo>
                    <a:pt x="1604312" y="24539"/>
                  </a:lnTo>
                  <a:lnTo>
                    <a:pt x="1653894" y="25668"/>
                  </a:lnTo>
                  <a:lnTo>
                    <a:pt x="1704556" y="26781"/>
                  </a:lnTo>
                  <a:lnTo>
                    <a:pt x="1755962" y="27743"/>
                  </a:lnTo>
                  <a:lnTo>
                    <a:pt x="1807778" y="28415"/>
                  </a:lnTo>
                  <a:lnTo>
                    <a:pt x="1859668" y="28660"/>
                  </a:lnTo>
                  <a:lnTo>
                    <a:pt x="1911299" y="28340"/>
                  </a:lnTo>
                  <a:lnTo>
                    <a:pt x="1962333" y="27319"/>
                  </a:lnTo>
                  <a:lnTo>
                    <a:pt x="2012437" y="25459"/>
                  </a:lnTo>
                  <a:lnTo>
                    <a:pt x="2061276" y="22622"/>
                  </a:lnTo>
                  <a:lnTo>
                    <a:pt x="2116127" y="20020"/>
                  </a:lnTo>
                  <a:lnTo>
                    <a:pt x="2167580" y="19773"/>
                  </a:lnTo>
                  <a:lnTo>
                    <a:pt x="2216503" y="21269"/>
                  </a:lnTo>
                  <a:lnTo>
                    <a:pt x="2263761" y="23897"/>
                  </a:lnTo>
                  <a:lnTo>
                    <a:pt x="2310220" y="27045"/>
                  </a:lnTo>
                  <a:lnTo>
                    <a:pt x="2356747" y="30102"/>
                  </a:lnTo>
                  <a:lnTo>
                    <a:pt x="2404207" y="32457"/>
                  </a:lnTo>
                  <a:lnTo>
                    <a:pt x="2453468" y="33498"/>
                  </a:lnTo>
                  <a:lnTo>
                    <a:pt x="2505394" y="32613"/>
                  </a:lnTo>
                  <a:lnTo>
                    <a:pt x="2560853" y="29192"/>
                  </a:lnTo>
                  <a:lnTo>
                    <a:pt x="2620711" y="22622"/>
                  </a:lnTo>
                  <a:lnTo>
                    <a:pt x="2669585" y="17442"/>
                  </a:lnTo>
                  <a:lnTo>
                    <a:pt x="2718271" y="14738"/>
                  </a:lnTo>
                  <a:lnTo>
                    <a:pt x="2766903" y="14091"/>
                  </a:lnTo>
                  <a:lnTo>
                    <a:pt x="2815617" y="15080"/>
                  </a:lnTo>
                  <a:lnTo>
                    <a:pt x="2864548" y="17287"/>
                  </a:lnTo>
                  <a:lnTo>
                    <a:pt x="2913828" y="20290"/>
                  </a:lnTo>
                  <a:lnTo>
                    <a:pt x="2963595" y="23670"/>
                  </a:lnTo>
                  <a:lnTo>
                    <a:pt x="3013981" y="27008"/>
                  </a:lnTo>
                  <a:lnTo>
                    <a:pt x="3065122" y="29883"/>
                  </a:lnTo>
                  <a:lnTo>
                    <a:pt x="3117153" y="31875"/>
                  </a:lnTo>
                  <a:lnTo>
                    <a:pt x="3170208" y="32565"/>
                  </a:lnTo>
                  <a:lnTo>
                    <a:pt x="3224421" y="31533"/>
                  </a:lnTo>
                  <a:lnTo>
                    <a:pt x="3279928" y="28359"/>
                  </a:lnTo>
                  <a:lnTo>
                    <a:pt x="3336864" y="22622"/>
                  </a:lnTo>
                  <a:lnTo>
                    <a:pt x="3403965" y="16248"/>
                  </a:lnTo>
                  <a:lnTo>
                    <a:pt x="3459861" y="14579"/>
                  </a:lnTo>
                  <a:lnTo>
                    <a:pt x="3506731" y="16474"/>
                  </a:lnTo>
                  <a:lnTo>
                    <a:pt x="3546752" y="20787"/>
                  </a:lnTo>
                  <a:lnTo>
                    <a:pt x="3614959" y="32095"/>
                  </a:lnTo>
                  <a:lnTo>
                    <a:pt x="3647500" y="36801"/>
                  </a:lnTo>
                  <a:lnTo>
                    <a:pt x="3681904" y="39351"/>
                  </a:lnTo>
                  <a:lnTo>
                    <a:pt x="3720347" y="38600"/>
                  </a:lnTo>
                  <a:lnTo>
                    <a:pt x="3765009" y="33406"/>
                  </a:lnTo>
                  <a:lnTo>
                    <a:pt x="3818067" y="22622"/>
                  </a:lnTo>
                  <a:lnTo>
                    <a:pt x="3887995" y="8069"/>
                  </a:lnTo>
                  <a:lnTo>
                    <a:pt x="3941205" y="1513"/>
                  </a:lnTo>
                  <a:lnTo>
                    <a:pt x="3981859" y="1035"/>
                  </a:lnTo>
                  <a:lnTo>
                    <a:pt x="4014123" y="4715"/>
                  </a:lnTo>
                  <a:lnTo>
                    <a:pt x="4042160" y="10634"/>
                  </a:lnTo>
                  <a:lnTo>
                    <a:pt x="4070134" y="16872"/>
                  </a:lnTo>
                  <a:lnTo>
                    <a:pt x="4102210" y="21508"/>
                  </a:lnTo>
                  <a:lnTo>
                    <a:pt x="4142552" y="22622"/>
                  </a:lnTo>
                  <a:lnTo>
                    <a:pt x="4202447" y="22958"/>
                  </a:lnTo>
                  <a:lnTo>
                    <a:pt x="4259980" y="25981"/>
                  </a:lnTo>
                  <a:lnTo>
                    <a:pt x="4315176" y="29576"/>
                  </a:lnTo>
                  <a:lnTo>
                    <a:pt x="4368066" y="31625"/>
                  </a:lnTo>
                  <a:lnTo>
                    <a:pt x="4418677" y="30013"/>
                  </a:lnTo>
                  <a:lnTo>
                    <a:pt x="4467037" y="22622"/>
                  </a:lnTo>
                  <a:lnTo>
                    <a:pt x="4506031" y="17169"/>
                  </a:lnTo>
                  <a:lnTo>
                    <a:pt x="4551249" y="16282"/>
                  </a:lnTo>
                  <a:lnTo>
                    <a:pt x="4601201" y="18459"/>
                  </a:lnTo>
                  <a:lnTo>
                    <a:pt x="4654393" y="22194"/>
                  </a:lnTo>
                  <a:lnTo>
                    <a:pt x="4709336" y="25982"/>
                  </a:lnTo>
                  <a:lnTo>
                    <a:pt x="4764538" y="28320"/>
                  </a:lnTo>
                  <a:lnTo>
                    <a:pt x="4818508" y="27701"/>
                  </a:lnTo>
                  <a:lnTo>
                    <a:pt x="4869754" y="22622"/>
                  </a:lnTo>
                  <a:lnTo>
                    <a:pt x="4920952" y="17644"/>
                  </a:lnTo>
                  <a:lnTo>
                    <a:pt x="4964119" y="18779"/>
                  </a:lnTo>
                  <a:lnTo>
                    <a:pt x="5003105" y="23356"/>
                  </a:lnTo>
                  <a:lnTo>
                    <a:pt x="5041760" y="28701"/>
                  </a:lnTo>
                  <a:lnTo>
                    <a:pt x="5083934" y="32142"/>
                  </a:lnTo>
                  <a:lnTo>
                    <a:pt x="5133477" y="31007"/>
                  </a:lnTo>
                  <a:lnTo>
                    <a:pt x="5194239" y="22622"/>
                  </a:lnTo>
                  <a:lnTo>
                    <a:pt x="5242390" y="16814"/>
                  </a:lnTo>
                  <a:lnTo>
                    <a:pt x="5291747" y="16417"/>
                  </a:lnTo>
                  <a:lnTo>
                    <a:pt x="5341856" y="19886"/>
                  </a:lnTo>
                  <a:lnTo>
                    <a:pt x="5392261" y="25677"/>
                  </a:lnTo>
                  <a:lnTo>
                    <a:pt x="5442508" y="32243"/>
                  </a:lnTo>
                  <a:lnTo>
                    <a:pt x="5492141" y="38039"/>
                  </a:lnTo>
                  <a:lnTo>
                    <a:pt x="5540706" y="41521"/>
                  </a:lnTo>
                  <a:lnTo>
                    <a:pt x="5587748" y="41142"/>
                  </a:lnTo>
                  <a:lnTo>
                    <a:pt x="5632811" y="35358"/>
                  </a:lnTo>
                  <a:lnTo>
                    <a:pt x="5675442" y="22622"/>
                  </a:lnTo>
                  <a:lnTo>
                    <a:pt x="5706049" y="13603"/>
                  </a:lnTo>
                  <a:lnTo>
                    <a:pt x="5742354" y="8449"/>
                  </a:lnTo>
                  <a:lnTo>
                    <a:pt x="5783608" y="6566"/>
                  </a:lnTo>
                  <a:lnTo>
                    <a:pt x="5829060" y="7359"/>
                  </a:lnTo>
                  <a:lnTo>
                    <a:pt x="5877960" y="10233"/>
                  </a:lnTo>
                  <a:lnTo>
                    <a:pt x="5929557" y="14594"/>
                  </a:lnTo>
                  <a:lnTo>
                    <a:pt x="5983103" y="19847"/>
                  </a:lnTo>
                  <a:lnTo>
                    <a:pt x="6037847" y="25398"/>
                  </a:lnTo>
                  <a:lnTo>
                    <a:pt x="6093039" y="30651"/>
                  </a:lnTo>
                  <a:lnTo>
                    <a:pt x="6147929" y="35012"/>
                  </a:lnTo>
                  <a:lnTo>
                    <a:pt x="6201766" y="37886"/>
                  </a:lnTo>
                  <a:lnTo>
                    <a:pt x="6253802" y="38679"/>
                  </a:lnTo>
                  <a:lnTo>
                    <a:pt x="6303285" y="36796"/>
                  </a:lnTo>
                  <a:lnTo>
                    <a:pt x="6349466" y="31642"/>
                  </a:lnTo>
                  <a:lnTo>
                    <a:pt x="6391595" y="22622"/>
                  </a:lnTo>
                  <a:lnTo>
                    <a:pt x="6444050" y="10265"/>
                  </a:lnTo>
                  <a:lnTo>
                    <a:pt x="6493411" y="3017"/>
                  </a:lnTo>
                  <a:lnTo>
                    <a:pt x="6540605" y="0"/>
                  </a:lnTo>
                  <a:lnTo>
                    <a:pt x="6586554" y="333"/>
                  </a:lnTo>
                  <a:lnTo>
                    <a:pt x="6632183" y="3137"/>
                  </a:lnTo>
                  <a:lnTo>
                    <a:pt x="6678418" y="7534"/>
                  </a:lnTo>
                  <a:lnTo>
                    <a:pt x="6726183" y="12644"/>
                  </a:lnTo>
                  <a:lnTo>
                    <a:pt x="6776401" y="17587"/>
                  </a:lnTo>
                  <a:lnTo>
                    <a:pt x="6829999" y="21484"/>
                  </a:lnTo>
                  <a:lnTo>
                    <a:pt x="6887900" y="23455"/>
                  </a:lnTo>
                  <a:lnTo>
                    <a:pt x="6951030" y="22622"/>
                  </a:lnTo>
                  <a:lnTo>
                    <a:pt x="7029689" y="20831"/>
                  </a:lnTo>
                  <a:lnTo>
                    <a:pt x="7087384" y="21694"/>
                  </a:lnTo>
                  <a:lnTo>
                    <a:pt x="7129155" y="24141"/>
                  </a:lnTo>
                  <a:lnTo>
                    <a:pt x="7160040" y="27099"/>
                  </a:lnTo>
                  <a:lnTo>
                    <a:pt x="7185079" y="29498"/>
                  </a:lnTo>
                  <a:lnTo>
                    <a:pt x="7209312" y="30266"/>
                  </a:lnTo>
                  <a:lnTo>
                    <a:pt x="7237777" y="28332"/>
                  </a:lnTo>
                  <a:lnTo>
                    <a:pt x="7275515" y="22622"/>
                  </a:lnTo>
                  <a:lnTo>
                    <a:pt x="7305012" y="19424"/>
                  </a:lnTo>
                  <a:lnTo>
                    <a:pt x="7377088" y="21223"/>
                  </a:lnTo>
                  <a:lnTo>
                    <a:pt x="7418835" y="24901"/>
                  </a:lnTo>
                  <a:lnTo>
                    <a:pt x="7463832" y="29552"/>
                  </a:lnTo>
                  <a:lnTo>
                    <a:pt x="7511666" y="34517"/>
                  </a:lnTo>
                  <a:lnTo>
                    <a:pt x="7561918" y="39134"/>
                  </a:lnTo>
                  <a:lnTo>
                    <a:pt x="7614175" y="42746"/>
                  </a:lnTo>
                  <a:lnTo>
                    <a:pt x="7668019" y="44692"/>
                  </a:lnTo>
                  <a:lnTo>
                    <a:pt x="7723035" y="44312"/>
                  </a:lnTo>
                  <a:lnTo>
                    <a:pt x="7778807" y="40947"/>
                  </a:lnTo>
                  <a:lnTo>
                    <a:pt x="7834920" y="33937"/>
                  </a:lnTo>
                  <a:lnTo>
                    <a:pt x="7890957" y="22622"/>
                  </a:lnTo>
                  <a:lnTo>
                    <a:pt x="7913674" y="26696"/>
                  </a:lnTo>
                  <a:lnTo>
                    <a:pt x="7928390" y="39307"/>
                  </a:lnTo>
                  <a:lnTo>
                    <a:pt x="7937248" y="56466"/>
                  </a:lnTo>
                  <a:lnTo>
                    <a:pt x="7942392" y="74184"/>
                  </a:lnTo>
                  <a:lnTo>
                    <a:pt x="7945838" y="117484"/>
                  </a:lnTo>
                  <a:lnTo>
                    <a:pt x="7945011" y="164259"/>
                  </a:lnTo>
                  <a:lnTo>
                    <a:pt x="7942874" y="217560"/>
                  </a:lnTo>
                  <a:lnTo>
                    <a:pt x="7942392" y="280432"/>
                  </a:lnTo>
                  <a:lnTo>
                    <a:pt x="7928056" y="316405"/>
                  </a:lnTo>
                  <a:lnTo>
                    <a:pt x="7890957" y="331994"/>
                  </a:lnTo>
                  <a:lnTo>
                    <a:pt x="7838267" y="339969"/>
                  </a:lnTo>
                  <a:lnTo>
                    <a:pt x="7785417" y="342789"/>
                  </a:lnTo>
                  <a:lnTo>
                    <a:pt x="7732786" y="341567"/>
                  </a:lnTo>
                  <a:lnTo>
                    <a:pt x="7680753" y="337413"/>
                  </a:lnTo>
                  <a:lnTo>
                    <a:pt x="7629697" y="331439"/>
                  </a:lnTo>
                  <a:lnTo>
                    <a:pt x="7579997" y="324755"/>
                  </a:lnTo>
                  <a:lnTo>
                    <a:pt x="7532033" y="318474"/>
                  </a:lnTo>
                  <a:lnTo>
                    <a:pt x="7486184" y="313706"/>
                  </a:lnTo>
                  <a:lnTo>
                    <a:pt x="7442829" y="311563"/>
                  </a:lnTo>
                  <a:lnTo>
                    <a:pt x="7402348" y="313156"/>
                  </a:lnTo>
                  <a:lnTo>
                    <a:pt x="7365119" y="319596"/>
                  </a:lnTo>
                  <a:lnTo>
                    <a:pt x="7331522" y="331994"/>
                  </a:lnTo>
                  <a:lnTo>
                    <a:pt x="7293325" y="346941"/>
                  </a:lnTo>
                  <a:lnTo>
                    <a:pt x="7254410" y="354903"/>
                  </a:lnTo>
                  <a:lnTo>
                    <a:pt x="7214220" y="357254"/>
                  </a:lnTo>
                  <a:lnTo>
                    <a:pt x="7172197" y="355367"/>
                  </a:lnTo>
                  <a:lnTo>
                    <a:pt x="7127782" y="350616"/>
                  </a:lnTo>
                  <a:lnTo>
                    <a:pt x="7080418" y="344375"/>
                  </a:lnTo>
                  <a:lnTo>
                    <a:pt x="7029548" y="338019"/>
                  </a:lnTo>
                  <a:lnTo>
                    <a:pt x="6974613" y="332921"/>
                  </a:lnTo>
                  <a:lnTo>
                    <a:pt x="6915056" y="330455"/>
                  </a:lnTo>
                  <a:lnTo>
                    <a:pt x="6850319" y="331994"/>
                  </a:lnTo>
                  <a:lnTo>
                    <a:pt x="6783651" y="334537"/>
                  </a:lnTo>
                  <a:lnTo>
                    <a:pt x="6731184" y="333977"/>
                  </a:lnTo>
                  <a:lnTo>
                    <a:pt x="6689179" y="331374"/>
                  </a:lnTo>
                  <a:lnTo>
                    <a:pt x="6653897" y="327782"/>
                  </a:lnTo>
                  <a:lnTo>
                    <a:pt x="6621600" y="324260"/>
                  </a:lnTo>
                  <a:lnTo>
                    <a:pt x="6588548" y="321863"/>
                  </a:lnTo>
                  <a:lnTo>
                    <a:pt x="6551002" y="321648"/>
                  </a:lnTo>
                  <a:lnTo>
                    <a:pt x="6505224" y="324673"/>
                  </a:lnTo>
                  <a:lnTo>
                    <a:pt x="6447475" y="331994"/>
                  </a:lnTo>
                  <a:lnTo>
                    <a:pt x="6387003" y="338212"/>
                  </a:lnTo>
                  <a:lnTo>
                    <a:pt x="6334420" y="338477"/>
                  </a:lnTo>
                  <a:lnTo>
                    <a:pt x="6288028" y="334676"/>
                  </a:lnTo>
                  <a:lnTo>
                    <a:pt x="6246130" y="328691"/>
                  </a:lnTo>
                  <a:lnTo>
                    <a:pt x="6207028" y="322409"/>
                  </a:lnTo>
                  <a:lnTo>
                    <a:pt x="6169025" y="317714"/>
                  </a:lnTo>
                  <a:lnTo>
                    <a:pt x="6130422" y="316490"/>
                  </a:lnTo>
                  <a:lnTo>
                    <a:pt x="6089523" y="320622"/>
                  </a:lnTo>
                  <a:lnTo>
                    <a:pt x="6044631" y="331994"/>
                  </a:lnTo>
                  <a:lnTo>
                    <a:pt x="5998321" y="343609"/>
                  </a:lnTo>
                  <a:lnTo>
                    <a:pt x="5953879" y="348348"/>
                  </a:lnTo>
                  <a:lnTo>
                    <a:pt x="5910674" y="347912"/>
                  </a:lnTo>
                  <a:lnTo>
                    <a:pt x="5868070" y="344005"/>
                  </a:lnTo>
                  <a:lnTo>
                    <a:pt x="5825435" y="338329"/>
                  </a:lnTo>
                  <a:lnTo>
                    <a:pt x="5782136" y="332587"/>
                  </a:lnTo>
                  <a:lnTo>
                    <a:pt x="5737538" y="328482"/>
                  </a:lnTo>
                  <a:lnTo>
                    <a:pt x="5691008" y="327717"/>
                  </a:lnTo>
                  <a:lnTo>
                    <a:pt x="5641914" y="331994"/>
                  </a:lnTo>
                  <a:lnTo>
                    <a:pt x="5605726" y="335253"/>
                  </a:lnTo>
                  <a:lnTo>
                    <a:pt x="5567285" y="335314"/>
                  </a:lnTo>
                  <a:lnTo>
                    <a:pt x="5526622" y="332900"/>
                  </a:lnTo>
                  <a:lnTo>
                    <a:pt x="5483764" y="328736"/>
                  </a:lnTo>
                  <a:lnTo>
                    <a:pt x="5438742" y="323546"/>
                  </a:lnTo>
                  <a:lnTo>
                    <a:pt x="5391584" y="318054"/>
                  </a:lnTo>
                  <a:lnTo>
                    <a:pt x="5342319" y="312984"/>
                  </a:lnTo>
                  <a:lnTo>
                    <a:pt x="5290976" y="309062"/>
                  </a:lnTo>
                  <a:lnTo>
                    <a:pt x="5237585" y="307010"/>
                  </a:lnTo>
                  <a:lnTo>
                    <a:pt x="5182175" y="307553"/>
                  </a:lnTo>
                  <a:lnTo>
                    <a:pt x="5124774" y="311415"/>
                  </a:lnTo>
                  <a:lnTo>
                    <a:pt x="5065413" y="319321"/>
                  </a:lnTo>
                  <a:lnTo>
                    <a:pt x="5004120" y="331994"/>
                  </a:lnTo>
                  <a:lnTo>
                    <a:pt x="4939286" y="346258"/>
                  </a:lnTo>
                  <a:lnTo>
                    <a:pt x="4890087" y="353759"/>
                  </a:lnTo>
                  <a:lnTo>
                    <a:pt x="4827167" y="353683"/>
                  </a:lnTo>
                  <a:lnTo>
                    <a:pt x="4778650" y="335433"/>
                  </a:lnTo>
                  <a:lnTo>
                    <a:pt x="4763285" y="329727"/>
                  </a:lnTo>
                  <a:lnTo>
                    <a:pt x="4743565" y="326383"/>
                  </a:lnTo>
                  <a:lnTo>
                    <a:pt x="4716633" y="326705"/>
                  </a:lnTo>
                  <a:lnTo>
                    <a:pt x="4679635" y="331994"/>
                  </a:lnTo>
                  <a:lnTo>
                    <a:pt x="4637135" y="338309"/>
                  </a:lnTo>
                  <a:lnTo>
                    <a:pt x="4595181" y="341295"/>
                  </a:lnTo>
                  <a:lnTo>
                    <a:pt x="4553032" y="341640"/>
                  </a:lnTo>
                  <a:lnTo>
                    <a:pt x="4509949" y="340034"/>
                  </a:lnTo>
                  <a:lnTo>
                    <a:pt x="4465192" y="337164"/>
                  </a:lnTo>
                  <a:lnTo>
                    <a:pt x="4418021" y="333721"/>
                  </a:lnTo>
                  <a:lnTo>
                    <a:pt x="4367696" y="330391"/>
                  </a:lnTo>
                  <a:lnTo>
                    <a:pt x="4313479" y="327866"/>
                  </a:lnTo>
                  <a:lnTo>
                    <a:pt x="4254629" y="326832"/>
                  </a:lnTo>
                  <a:lnTo>
                    <a:pt x="4190407" y="327978"/>
                  </a:lnTo>
                  <a:lnTo>
                    <a:pt x="4120073" y="331994"/>
                  </a:lnTo>
                  <a:lnTo>
                    <a:pt x="4056355" y="335606"/>
                  </a:lnTo>
                  <a:lnTo>
                    <a:pt x="3999408" y="336448"/>
                  </a:lnTo>
                  <a:lnTo>
                    <a:pt x="3948132" y="335156"/>
                  </a:lnTo>
                  <a:lnTo>
                    <a:pt x="3901430" y="332361"/>
                  </a:lnTo>
                  <a:lnTo>
                    <a:pt x="3858203" y="328699"/>
                  </a:lnTo>
                  <a:lnTo>
                    <a:pt x="3817352" y="324803"/>
                  </a:lnTo>
                  <a:lnTo>
                    <a:pt x="3777779" y="321306"/>
                  </a:lnTo>
                  <a:lnTo>
                    <a:pt x="3738386" y="318843"/>
                  </a:lnTo>
                  <a:lnTo>
                    <a:pt x="3698073" y="318046"/>
                  </a:lnTo>
                  <a:lnTo>
                    <a:pt x="3655744" y="319550"/>
                  </a:lnTo>
                  <a:lnTo>
                    <a:pt x="3610298" y="323988"/>
                  </a:lnTo>
                  <a:lnTo>
                    <a:pt x="3560638" y="331994"/>
                  </a:lnTo>
                  <a:lnTo>
                    <a:pt x="3500200" y="341483"/>
                  </a:lnTo>
                  <a:lnTo>
                    <a:pt x="3443708" y="346527"/>
                  </a:lnTo>
                  <a:lnTo>
                    <a:pt x="3390709" y="348004"/>
                  </a:lnTo>
                  <a:lnTo>
                    <a:pt x="3340751" y="346789"/>
                  </a:lnTo>
                  <a:lnTo>
                    <a:pt x="3293382" y="343758"/>
                  </a:lnTo>
                  <a:lnTo>
                    <a:pt x="3248151" y="339785"/>
                  </a:lnTo>
                  <a:lnTo>
                    <a:pt x="3204605" y="335747"/>
                  </a:lnTo>
                  <a:lnTo>
                    <a:pt x="3162292" y="332519"/>
                  </a:lnTo>
                  <a:lnTo>
                    <a:pt x="3120762" y="330976"/>
                  </a:lnTo>
                  <a:lnTo>
                    <a:pt x="3079562" y="331994"/>
                  </a:lnTo>
                  <a:lnTo>
                    <a:pt x="3041373" y="333168"/>
                  </a:lnTo>
                  <a:lnTo>
                    <a:pt x="3001559" y="332365"/>
                  </a:lnTo>
                  <a:lnTo>
                    <a:pt x="2959815" y="330167"/>
                  </a:lnTo>
                  <a:lnTo>
                    <a:pt x="2915839" y="327153"/>
                  </a:lnTo>
                  <a:lnTo>
                    <a:pt x="2869326" y="323905"/>
                  </a:lnTo>
                  <a:lnTo>
                    <a:pt x="2819974" y="321002"/>
                  </a:lnTo>
                  <a:lnTo>
                    <a:pt x="2767479" y="319026"/>
                  </a:lnTo>
                  <a:lnTo>
                    <a:pt x="2711538" y="318557"/>
                  </a:lnTo>
                  <a:lnTo>
                    <a:pt x="2651846" y="320175"/>
                  </a:lnTo>
                  <a:lnTo>
                    <a:pt x="2588101" y="324460"/>
                  </a:lnTo>
                  <a:lnTo>
                    <a:pt x="2520000" y="331994"/>
                  </a:lnTo>
                  <a:lnTo>
                    <a:pt x="2466207" y="337938"/>
                  </a:lnTo>
                  <a:lnTo>
                    <a:pt x="2415009" y="341345"/>
                  </a:lnTo>
                  <a:lnTo>
                    <a:pt x="2365858" y="342620"/>
                  </a:lnTo>
                  <a:lnTo>
                    <a:pt x="2318209" y="342169"/>
                  </a:lnTo>
                  <a:lnTo>
                    <a:pt x="2271513" y="340398"/>
                  </a:lnTo>
                  <a:lnTo>
                    <a:pt x="2225226" y="337713"/>
                  </a:lnTo>
                  <a:lnTo>
                    <a:pt x="2178798" y="334519"/>
                  </a:lnTo>
                  <a:lnTo>
                    <a:pt x="2131685" y="331221"/>
                  </a:lnTo>
                  <a:lnTo>
                    <a:pt x="2083338" y="328227"/>
                  </a:lnTo>
                  <a:lnTo>
                    <a:pt x="2033212" y="325941"/>
                  </a:lnTo>
                  <a:lnTo>
                    <a:pt x="1980759" y="324769"/>
                  </a:lnTo>
                  <a:lnTo>
                    <a:pt x="1925433" y="325116"/>
                  </a:lnTo>
                  <a:lnTo>
                    <a:pt x="1866687" y="327390"/>
                  </a:lnTo>
                  <a:lnTo>
                    <a:pt x="1803974" y="331994"/>
                  </a:lnTo>
                  <a:lnTo>
                    <a:pt x="1729029" y="337439"/>
                  </a:lnTo>
                  <a:lnTo>
                    <a:pt x="1667760" y="339296"/>
                  </a:lnTo>
                  <a:lnTo>
                    <a:pt x="1617687" y="338397"/>
                  </a:lnTo>
                  <a:lnTo>
                    <a:pt x="1576332" y="335577"/>
                  </a:lnTo>
                  <a:lnTo>
                    <a:pt x="1541217" y="331668"/>
                  </a:lnTo>
                  <a:lnTo>
                    <a:pt x="1509863" y="327503"/>
                  </a:lnTo>
                  <a:lnTo>
                    <a:pt x="1479792" y="323915"/>
                  </a:lnTo>
                  <a:lnTo>
                    <a:pt x="1448525" y="321738"/>
                  </a:lnTo>
                  <a:lnTo>
                    <a:pt x="1413585" y="321803"/>
                  </a:lnTo>
                  <a:lnTo>
                    <a:pt x="1372493" y="324944"/>
                  </a:lnTo>
                  <a:lnTo>
                    <a:pt x="1322771" y="331994"/>
                  </a:lnTo>
                  <a:lnTo>
                    <a:pt x="1267593" y="338650"/>
                  </a:lnTo>
                  <a:lnTo>
                    <a:pt x="1212061" y="340764"/>
                  </a:lnTo>
                  <a:lnTo>
                    <a:pt x="1156579" y="339407"/>
                  </a:lnTo>
                  <a:lnTo>
                    <a:pt x="1101554" y="335649"/>
                  </a:lnTo>
                  <a:lnTo>
                    <a:pt x="1047394" y="330560"/>
                  </a:lnTo>
                  <a:lnTo>
                    <a:pt x="994504" y="325210"/>
                  </a:lnTo>
                  <a:lnTo>
                    <a:pt x="943290" y="320669"/>
                  </a:lnTo>
                  <a:lnTo>
                    <a:pt x="894161" y="318007"/>
                  </a:lnTo>
                  <a:lnTo>
                    <a:pt x="847520" y="318294"/>
                  </a:lnTo>
                  <a:lnTo>
                    <a:pt x="803777" y="322600"/>
                  </a:lnTo>
                  <a:lnTo>
                    <a:pt x="763336" y="331994"/>
                  </a:lnTo>
                  <a:lnTo>
                    <a:pt x="729631" y="339462"/>
                  </a:lnTo>
                  <a:lnTo>
                    <a:pt x="689848" y="343005"/>
                  </a:lnTo>
                  <a:lnTo>
                    <a:pt x="644864" y="343317"/>
                  </a:lnTo>
                  <a:lnTo>
                    <a:pt x="595560" y="341092"/>
                  </a:lnTo>
                  <a:lnTo>
                    <a:pt x="542815" y="337024"/>
                  </a:lnTo>
                  <a:lnTo>
                    <a:pt x="487508" y="331808"/>
                  </a:lnTo>
                  <a:lnTo>
                    <a:pt x="430519" y="326137"/>
                  </a:lnTo>
                  <a:lnTo>
                    <a:pt x="372728" y="320704"/>
                  </a:lnTo>
                  <a:lnTo>
                    <a:pt x="315014" y="316205"/>
                  </a:lnTo>
                  <a:lnTo>
                    <a:pt x="258257" y="313333"/>
                  </a:lnTo>
                  <a:lnTo>
                    <a:pt x="203336" y="312782"/>
                  </a:lnTo>
                  <a:lnTo>
                    <a:pt x="151130" y="315246"/>
                  </a:lnTo>
                  <a:lnTo>
                    <a:pt x="102520" y="321419"/>
                  </a:lnTo>
                  <a:lnTo>
                    <a:pt x="58384" y="331994"/>
                  </a:lnTo>
                  <a:lnTo>
                    <a:pt x="38978" y="329653"/>
                  </a:lnTo>
                  <a:lnTo>
                    <a:pt x="23291" y="318501"/>
                  </a:lnTo>
                  <a:lnTo>
                    <a:pt x="12285" y="301205"/>
                  </a:lnTo>
                  <a:lnTo>
                    <a:pt x="6924" y="280432"/>
                  </a:lnTo>
                  <a:lnTo>
                    <a:pt x="0" y="217042"/>
                  </a:lnTo>
                  <a:lnTo>
                    <a:pt x="2318" y="169736"/>
                  </a:lnTo>
                  <a:lnTo>
                    <a:pt x="6940" y="126217"/>
                  </a:lnTo>
                  <a:lnTo>
                    <a:pt x="6924" y="74184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320921" y="1507616"/>
            <a:ext cx="5480050" cy="1697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Throw</a:t>
            </a:r>
            <a:r>
              <a:rPr sz="2400" spc="-1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 IOException</a:t>
            </a:r>
            <a:endParaRPr sz="2400">
              <a:latin typeface="Comic Sans MS" panose="030F0702030302020204"/>
              <a:cs typeface="Comic Sans MS" panose="030F0702030302020204"/>
            </a:endParaRPr>
          </a:p>
          <a:p>
            <a:pPr>
              <a:lnSpc>
                <a:spcPct val="100000"/>
              </a:lnSpc>
            </a:pPr>
            <a:endParaRPr sz="3300">
              <a:latin typeface="Comic Sans MS" panose="030F0702030302020204"/>
              <a:cs typeface="Comic Sans MS" panose="030F0702030302020204"/>
            </a:endParaRPr>
          </a:p>
          <a:p>
            <a:pPr marL="2476500">
              <a:lnSpc>
                <a:spcPct val="100000"/>
              </a:lnSpc>
              <a:spcBef>
                <a:spcPts val="2330"/>
              </a:spcBef>
            </a:pPr>
            <a:r>
              <a:rPr sz="2800" spc="-25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try-with-</a:t>
            </a:r>
            <a:r>
              <a:rPr sz="2800" spc="-1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resource</a:t>
            </a:r>
            <a:endParaRPr sz="2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1882" y="4078351"/>
            <a:ext cx="378332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Reading</a:t>
            </a:r>
            <a:r>
              <a:rPr sz="2400" spc="-25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r>
              <a:rPr sz="2400" spc="-2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byte</a:t>
            </a:r>
            <a:r>
              <a:rPr sz="2400" spc="-2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a</a:t>
            </a:r>
            <a:r>
              <a:rPr sz="2400" spc="-25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time</a:t>
            </a:r>
            <a:r>
              <a:rPr sz="2400" spc="-1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 until </a:t>
            </a:r>
            <a:r>
              <a:rPr sz="240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there</a:t>
            </a:r>
            <a:r>
              <a:rPr sz="2400" spc="-45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is</a:t>
            </a:r>
            <a:r>
              <a:rPr sz="2400" spc="-2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no</a:t>
            </a:r>
            <a:r>
              <a:rPr sz="2400" spc="-15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more</a:t>
            </a:r>
            <a:r>
              <a:rPr sz="2400" spc="-3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data</a:t>
            </a:r>
            <a:r>
              <a:rPr sz="2400" spc="-2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(-</a:t>
            </a:r>
            <a:r>
              <a:rPr sz="2400" spc="-25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1)</a:t>
            </a:r>
            <a:endParaRPr sz="2400">
              <a:latin typeface="Comic Sans MS" panose="030F0702030302020204"/>
              <a:cs typeface="Comic Sans MS" panose="030F07020303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37998" y="2781808"/>
            <a:ext cx="10954385" cy="3982085"/>
            <a:chOff x="1237998" y="2781808"/>
            <a:chExt cx="10954385" cy="3982085"/>
          </a:xfrm>
        </p:grpSpPr>
        <p:sp>
          <p:nvSpPr>
            <p:cNvPr id="9" name="object 9"/>
            <p:cNvSpPr/>
            <p:nvPr/>
          </p:nvSpPr>
          <p:spPr>
            <a:xfrm>
              <a:off x="1257048" y="2800858"/>
              <a:ext cx="4951730" cy="1052830"/>
            </a:xfrm>
            <a:custGeom>
              <a:avLst/>
              <a:gdLst/>
              <a:ahLst/>
              <a:cxnLst/>
              <a:rect l="l" t="t" r="r" b="b"/>
              <a:pathLst>
                <a:path w="4951730" h="1052829">
                  <a:moveTo>
                    <a:pt x="7109" y="189483"/>
                  </a:moveTo>
                  <a:lnTo>
                    <a:pt x="21251" y="145046"/>
                  </a:lnTo>
                  <a:lnTo>
                    <a:pt x="41723" y="102634"/>
                  </a:lnTo>
                  <a:lnTo>
                    <a:pt x="67973" y="65626"/>
                  </a:lnTo>
                  <a:lnTo>
                    <a:pt x="99452" y="37403"/>
                  </a:lnTo>
                  <a:lnTo>
                    <a:pt x="135608" y="21343"/>
                  </a:lnTo>
                  <a:lnTo>
                    <a:pt x="175892" y="20827"/>
                  </a:lnTo>
                  <a:lnTo>
                    <a:pt x="229256" y="13293"/>
                  </a:lnTo>
                  <a:lnTo>
                    <a:pt x="282677" y="10073"/>
                  </a:lnTo>
                  <a:lnTo>
                    <a:pt x="335708" y="10177"/>
                  </a:lnTo>
                  <a:lnTo>
                    <a:pt x="387902" y="12615"/>
                  </a:lnTo>
                  <a:lnTo>
                    <a:pt x="438813" y="16398"/>
                  </a:lnTo>
                  <a:lnTo>
                    <a:pt x="487995" y="20534"/>
                  </a:lnTo>
                  <a:lnTo>
                    <a:pt x="535000" y="24035"/>
                  </a:lnTo>
                  <a:lnTo>
                    <a:pt x="579382" y="25911"/>
                  </a:lnTo>
                  <a:lnTo>
                    <a:pt x="620695" y="25171"/>
                  </a:lnTo>
                  <a:lnTo>
                    <a:pt x="658492" y="20827"/>
                  </a:lnTo>
                  <a:lnTo>
                    <a:pt x="694816" y="16261"/>
                  </a:lnTo>
                  <a:lnTo>
                    <a:pt x="737561" y="14025"/>
                  </a:lnTo>
                  <a:lnTo>
                    <a:pt x="785368" y="13648"/>
                  </a:lnTo>
                  <a:lnTo>
                    <a:pt x="836880" y="14655"/>
                  </a:lnTo>
                  <a:lnTo>
                    <a:pt x="890741" y="16576"/>
                  </a:lnTo>
                  <a:lnTo>
                    <a:pt x="945591" y="18938"/>
                  </a:lnTo>
                  <a:lnTo>
                    <a:pt x="1000075" y="21268"/>
                  </a:lnTo>
                  <a:lnTo>
                    <a:pt x="1052835" y="23094"/>
                  </a:lnTo>
                  <a:lnTo>
                    <a:pt x="1102512" y="23944"/>
                  </a:lnTo>
                  <a:lnTo>
                    <a:pt x="1147751" y="23346"/>
                  </a:lnTo>
                  <a:lnTo>
                    <a:pt x="1187193" y="20827"/>
                  </a:lnTo>
                  <a:lnTo>
                    <a:pt x="1223657" y="18631"/>
                  </a:lnTo>
                  <a:lnTo>
                    <a:pt x="1261156" y="18874"/>
                  </a:lnTo>
                  <a:lnTo>
                    <a:pt x="1300116" y="20889"/>
                  </a:lnTo>
                  <a:lnTo>
                    <a:pt x="1340967" y="24009"/>
                  </a:lnTo>
                  <a:lnTo>
                    <a:pt x="1384138" y="27568"/>
                  </a:lnTo>
                  <a:lnTo>
                    <a:pt x="1430058" y="30900"/>
                  </a:lnTo>
                  <a:lnTo>
                    <a:pt x="1479155" y="33338"/>
                  </a:lnTo>
                  <a:lnTo>
                    <a:pt x="1531859" y="34216"/>
                  </a:lnTo>
                  <a:lnTo>
                    <a:pt x="1588597" y="32868"/>
                  </a:lnTo>
                  <a:lnTo>
                    <a:pt x="1649799" y="28627"/>
                  </a:lnTo>
                  <a:lnTo>
                    <a:pt x="1715894" y="20827"/>
                  </a:lnTo>
                  <a:lnTo>
                    <a:pt x="1776991" y="13636"/>
                  </a:lnTo>
                  <a:lnTo>
                    <a:pt x="1834646" y="9653"/>
                  </a:lnTo>
                  <a:lnTo>
                    <a:pt x="1889380" y="8307"/>
                  </a:lnTo>
                  <a:lnTo>
                    <a:pt x="1941714" y="9030"/>
                  </a:lnTo>
                  <a:lnTo>
                    <a:pt x="1992169" y="11250"/>
                  </a:lnTo>
                  <a:lnTo>
                    <a:pt x="2041268" y="14397"/>
                  </a:lnTo>
                  <a:lnTo>
                    <a:pt x="2089530" y="17902"/>
                  </a:lnTo>
                  <a:lnTo>
                    <a:pt x="2137477" y="21194"/>
                  </a:lnTo>
                  <a:lnTo>
                    <a:pt x="2185631" y="23702"/>
                  </a:lnTo>
                  <a:lnTo>
                    <a:pt x="2234512" y="24857"/>
                  </a:lnTo>
                  <a:lnTo>
                    <a:pt x="2284642" y="24089"/>
                  </a:lnTo>
                  <a:lnTo>
                    <a:pt x="2336543" y="20827"/>
                  </a:lnTo>
                  <a:lnTo>
                    <a:pt x="2392375" y="17126"/>
                  </a:lnTo>
                  <a:lnTo>
                    <a:pt x="2444902" y="15891"/>
                  </a:lnTo>
                  <a:lnTo>
                    <a:pt x="2494985" y="16547"/>
                  </a:lnTo>
                  <a:lnTo>
                    <a:pt x="2543487" y="18518"/>
                  </a:lnTo>
                  <a:lnTo>
                    <a:pt x="2591272" y="21230"/>
                  </a:lnTo>
                  <a:lnTo>
                    <a:pt x="2639201" y="24107"/>
                  </a:lnTo>
                  <a:lnTo>
                    <a:pt x="2688138" y="26574"/>
                  </a:lnTo>
                  <a:lnTo>
                    <a:pt x="2738946" y="28054"/>
                  </a:lnTo>
                  <a:lnTo>
                    <a:pt x="2792486" y="27973"/>
                  </a:lnTo>
                  <a:lnTo>
                    <a:pt x="2849623" y="25756"/>
                  </a:lnTo>
                  <a:lnTo>
                    <a:pt x="2911218" y="20827"/>
                  </a:lnTo>
                  <a:lnTo>
                    <a:pt x="2965180" y="16581"/>
                  </a:lnTo>
                  <a:lnTo>
                    <a:pt x="3018590" y="14535"/>
                  </a:lnTo>
                  <a:lnTo>
                    <a:pt x="3071475" y="14282"/>
                  </a:lnTo>
                  <a:lnTo>
                    <a:pt x="3123866" y="15414"/>
                  </a:lnTo>
                  <a:lnTo>
                    <a:pt x="3175789" y="17525"/>
                  </a:lnTo>
                  <a:lnTo>
                    <a:pt x="3227276" y="20208"/>
                  </a:lnTo>
                  <a:lnTo>
                    <a:pt x="3278353" y="23056"/>
                  </a:lnTo>
                  <a:lnTo>
                    <a:pt x="3329050" y="25662"/>
                  </a:lnTo>
                  <a:lnTo>
                    <a:pt x="3379395" y="27619"/>
                  </a:lnTo>
                  <a:lnTo>
                    <a:pt x="3429419" y="28521"/>
                  </a:lnTo>
                  <a:lnTo>
                    <a:pt x="3479148" y="27961"/>
                  </a:lnTo>
                  <a:lnTo>
                    <a:pt x="3528612" y="25532"/>
                  </a:lnTo>
                  <a:lnTo>
                    <a:pt x="3577841" y="20827"/>
                  </a:lnTo>
                  <a:lnTo>
                    <a:pt x="3634998" y="16198"/>
                  </a:lnTo>
                  <a:lnTo>
                    <a:pt x="3690365" y="15726"/>
                  </a:lnTo>
                  <a:lnTo>
                    <a:pt x="3743931" y="18333"/>
                  </a:lnTo>
                  <a:lnTo>
                    <a:pt x="3795687" y="22943"/>
                  </a:lnTo>
                  <a:lnTo>
                    <a:pt x="3845625" y="28478"/>
                  </a:lnTo>
                  <a:lnTo>
                    <a:pt x="3893734" y="33863"/>
                  </a:lnTo>
                  <a:lnTo>
                    <a:pt x="3940007" y="38019"/>
                  </a:lnTo>
                  <a:lnTo>
                    <a:pt x="3984433" y="39870"/>
                  </a:lnTo>
                  <a:lnTo>
                    <a:pt x="4027003" y="38340"/>
                  </a:lnTo>
                  <a:lnTo>
                    <a:pt x="4067709" y="32351"/>
                  </a:lnTo>
                  <a:lnTo>
                    <a:pt x="4106542" y="20827"/>
                  </a:lnTo>
                  <a:lnTo>
                    <a:pt x="4137235" y="11118"/>
                  </a:lnTo>
                  <a:lnTo>
                    <a:pt x="4169927" y="4711"/>
                  </a:lnTo>
                  <a:lnTo>
                    <a:pt x="4204767" y="1156"/>
                  </a:lnTo>
                  <a:lnTo>
                    <a:pt x="4241907" y="0"/>
                  </a:lnTo>
                  <a:lnTo>
                    <a:pt x="4281498" y="789"/>
                  </a:lnTo>
                  <a:lnTo>
                    <a:pt x="4323692" y="3072"/>
                  </a:lnTo>
                  <a:lnTo>
                    <a:pt x="4368638" y="6396"/>
                  </a:lnTo>
                  <a:lnTo>
                    <a:pt x="4416488" y="10310"/>
                  </a:lnTo>
                  <a:lnTo>
                    <a:pt x="4467394" y="14360"/>
                  </a:lnTo>
                  <a:lnTo>
                    <a:pt x="4521506" y="18094"/>
                  </a:lnTo>
                  <a:lnTo>
                    <a:pt x="4578975" y="21060"/>
                  </a:lnTo>
                  <a:lnTo>
                    <a:pt x="4639953" y="22806"/>
                  </a:lnTo>
                  <a:lnTo>
                    <a:pt x="4704590" y="22879"/>
                  </a:lnTo>
                  <a:lnTo>
                    <a:pt x="4773038" y="20827"/>
                  </a:lnTo>
                  <a:lnTo>
                    <a:pt x="4819874" y="22604"/>
                  </a:lnTo>
                  <a:lnTo>
                    <a:pt x="4860795" y="37882"/>
                  </a:lnTo>
                  <a:lnTo>
                    <a:pt x="4894624" y="64435"/>
                  </a:lnTo>
                  <a:lnTo>
                    <a:pt x="4920188" y="100037"/>
                  </a:lnTo>
                  <a:lnTo>
                    <a:pt x="4936312" y="142462"/>
                  </a:lnTo>
                  <a:lnTo>
                    <a:pt x="4941821" y="189483"/>
                  </a:lnTo>
                  <a:lnTo>
                    <a:pt x="4949598" y="233914"/>
                  </a:lnTo>
                  <a:lnTo>
                    <a:pt x="4951729" y="280567"/>
                  </a:lnTo>
                  <a:lnTo>
                    <a:pt x="4950045" y="328476"/>
                  </a:lnTo>
                  <a:lnTo>
                    <a:pt x="4946379" y="376673"/>
                  </a:lnTo>
                  <a:lnTo>
                    <a:pt x="4942565" y="424192"/>
                  </a:lnTo>
                  <a:lnTo>
                    <a:pt x="4940434" y="470068"/>
                  </a:lnTo>
                  <a:lnTo>
                    <a:pt x="4941821" y="513333"/>
                  </a:lnTo>
                  <a:lnTo>
                    <a:pt x="4943940" y="559442"/>
                  </a:lnTo>
                  <a:lnTo>
                    <a:pt x="4943520" y="612321"/>
                  </a:lnTo>
                  <a:lnTo>
                    <a:pt x="4941661" y="668707"/>
                  </a:lnTo>
                  <a:lnTo>
                    <a:pt x="4939461" y="725341"/>
                  </a:lnTo>
                  <a:lnTo>
                    <a:pt x="4938022" y="778959"/>
                  </a:lnTo>
                  <a:lnTo>
                    <a:pt x="4938442" y="826301"/>
                  </a:lnTo>
                  <a:lnTo>
                    <a:pt x="4941821" y="864107"/>
                  </a:lnTo>
                  <a:lnTo>
                    <a:pt x="4937679" y="903746"/>
                  </a:lnTo>
                  <a:lnTo>
                    <a:pt x="4921515" y="940683"/>
                  </a:lnTo>
                  <a:lnTo>
                    <a:pt x="4895148" y="973486"/>
                  </a:lnTo>
                  <a:lnTo>
                    <a:pt x="4860399" y="1000721"/>
                  </a:lnTo>
                  <a:lnTo>
                    <a:pt x="4819089" y="1020958"/>
                  </a:lnTo>
                  <a:lnTo>
                    <a:pt x="4773038" y="1032763"/>
                  </a:lnTo>
                  <a:lnTo>
                    <a:pt x="4713919" y="1043633"/>
                  </a:lnTo>
                  <a:lnTo>
                    <a:pt x="4659083" y="1049832"/>
                  </a:lnTo>
                  <a:lnTo>
                    <a:pt x="4607828" y="1052205"/>
                  </a:lnTo>
                  <a:lnTo>
                    <a:pt x="4559454" y="1051599"/>
                  </a:lnTo>
                  <a:lnTo>
                    <a:pt x="4513259" y="1048860"/>
                  </a:lnTo>
                  <a:lnTo>
                    <a:pt x="4468542" y="1044833"/>
                  </a:lnTo>
                  <a:lnTo>
                    <a:pt x="4424603" y="1040364"/>
                  </a:lnTo>
                  <a:lnTo>
                    <a:pt x="4380740" y="1036298"/>
                  </a:lnTo>
                  <a:lnTo>
                    <a:pt x="4336252" y="1033483"/>
                  </a:lnTo>
                  <a:lnTo>
                    <a:pt x="4290438" y="1032763"/>
                  </a:lnTo>
                  <a:lnTo>
                    <a:pt x="4240569" y="1032044"/>
                  </a:lnTo>
                  <a:lnTo>
                    <a:pt x="4194001" y="1029192"/>
                  </a:lnTo>
                  <a:lnTo>
                    <a:pt x="4149463" y="1025199"/>
                  </a:lnTo>
                  <a:lnTo>
                    <a:pt x="4105684" y="1021056"/>
                  </a:lnTo>
                  <a:lnTo>
                    <a:pt x="4061392" y="1017753"/>
                  </a:lnTo>
                  <a:lnTo>
                    <a:pt x="4015318" y="1016281"/>
                  </a:lnTo>
                  <a:lnTo>
                    <a:pt x="3966189" y="1017631"/>
                  </a:lnTo>
                  <a:lnTo>
                    <a:pt x="3912735" y="1022795"/>
                  </a:lnTo>
                  <a:lnTo>
                    <a:pt x="3853685" y="1032763"/>
                  </a:lnTo>
                  <a:lnTo>
                    <a:pt x="3805123" y="1040658"/>
                  </a:lnTo>
                  <a:lnTo>
                    <a:pt x="3760487" y="1044181"/>
                  </a:lnTo>
                  <a:lnTo>
                    <a:pt x="3718502" y="1044263"/>
                  </a:lnTo>
                  <a:lnTo>
                    <a:pt x="3677892" y="1041836"/>
                  </a:lnTo>
                  <a:lnTo>
                    <a:pt x="3637382" y="1037829"/>
                  </a:lnTo>
                  <a:lnTo>
                    <a:pt x="3595696" y="1033175"/>
                  </a:lnTo>
                  <a:lnTo>
                    <a:pt x="3551559" y="1028803"/>
                  </a:lnTo>
                  <a:lnTo>
                    <a:pt x="3503694" y="1025645"/>
                  </a:lnTo>
                  <a:lnTo>
                    <a:pt x="3450827" y="1024632"/>
                  </a:lnTo>
                  <a:lnTo>
                    <a:pt x="3391682" y="1026694"/>
                  </a:lnTo>
                  <a:lnTo>
                    <a:pt x="3324984" y="1032763"/>
                  </a:lnTo>
                  <a:lnTo>
                    <a:pt x="3246341" y="1040841"/>
                  </a:lnTo>
                  <a:lnTo>
                    <a:pt x="3181836" y="1045099"/>
                  </a:lnTo>
                  <a:lnTo>
                    <a:pt x="3128637" y="1046309"/>
                  </a:lnTo>
                  <a:lnTo>
                    <a:pt x="3083911" y="1045243"/>
                  </a:lnTo>
                  <a:lnTo>
                    <a:pt x="3044825" y="1042672"/>
                  </a:lnTo>
                  <a:lnTo>
                    <a:pt x="3008547" y="1039367"/>
                  </a:lnTo>
                  <a:lnTo>
                    <a:pt x="2972243" y="1036099"/>
                  </a:lnTo>
                  <a:lnTo>
                    <a:pt x="2933082" y="1033641"/>
                  </a:lnTo>
                  <a:lnTo>
                    <a:pt x="2888231" y="1032763"/>
                  </a:lnTo>
                  <a:lnTo>
                    <a:pt x="2851241" y="1032006"/>
                  </a:lnTo>
                  <a:lnTo>
                    <a:pt x="2813074" y="1029799"/>
                  </a:lnTo>
                  <a:lnTo>
                    <a:pt x="2773488" y="1026619"/>
                  </a:lnTo>
                  <a:lnTo>
                    <a:pt x="2732242" y="1022941"/>
                  </a:lnTo>
                  <a:lnTo>
                    <a:pt x="2689094" y="1019243"/>
                  </a:lnTo>
                  <a:lnTo>
                    <a:pt x="2643803" y="1015999"/>
                  </a:lnTo>
                  <a:lnTo>
                    <a:pt x="2596129" y="1013686"/>
                  </a:lnTo>
                  <a:lnTo>
                    <a:pt x="2545829" y="1012781"/>
                  </a:lnTo>
                  <a:lnTo>
                    <a:pt x="2492663" y="1013760"/>
                  </a:lnTo>
                  <a:lnTo>
                    <a:pt x="2436390" y="1017099"/>
                  </a:lnTo>
                  <a:lnTo>
                    <a:pt x="2376768" y="1023275"/>
                  </a:lnTo>
                  <a:lnTo>
                    <a:pt x="2313556" y="1032763"/>
                  </a:lnTo>
                  <a:lnTo>
                    <a:pt x="2258465" y="1040385"/>
                  </a:lnTo>
                  <a:lnTo>
                    <a:pt x="2204737" y="1044299"/>
                  </a:lnTo>
                  <a:lnTo>
                    <a:pt x="2152317" y="1045139"/>
                  </a:lnTo>
                  <a:lnTo>
                    <a:pt x="2101154" y="1043537"/>
                  </a:lnTo>
                  <a:lnTo>
                    <a:pt x="2051193" y="1040129"/>
                  </a:lnTo>
                  <a:lnTo>
                    <a:pt x="2002383" y="1035549"/>
                  </a:lnTo>
                  <a:lnTo>
                    <a:pt x="1954669" y="1030429"/>
                  </a:lnTo>
                  <a:lnTo>
                    <a:pt x="1908000" y="1025405"/>
                  </a:lnTo>
                  <a:lnTo>
                    <a:pt x="1862321" y="1021110"/>
                  </a:lnTo>
                  <a:lnTo>
                    <a:pt x="1817580" y="1018178"/>
                  </a:lnTo>
                  <a:lnTo>
                    <a:pt x="1773723" y="1017244"/>
                  </a:lnTo>
                  <a:lnTo>
                    <a:pt x="1730699" y="1018940"/>
                  </a:lnTo>
                  <a:lnTo>
                    <a:pt x="1688453" y="1023902"/>
                  </a:lnTo>
                  <a:lnTo>
                    <a:pt x="1646933" y="1032763"/>
                  </a:lnTo>
                  <a:lnTo>
                    <a:pt x="1585386" y="1045043"/>
                  </a:lnTo>
                  <a:lnTo>
                    <a:pt x="1528392" y="1049072"/>
                  </a:lnTo>
                  <a:lnTo>
                    <a:pt x="1475393" y="1047071"/>
                  </a:lnTo>
                  <a:lnTo>
                    <a:pt x="1425835" y="1041261"/>
                  </a:lnTo>
                  <a:lnTo>
                    <a:pt x="1379160" y="1033860"/>
                  </a:lnTo>
                  <a:lnTo>
                    <a:pt x="1334814" y="1027090"/>
                  </a:lnTo>
                  <a:lnTo>
                    <a:pt x="1292239" y="1023170"/>
                  </a:lnTo>
                  <a:lnTo>
                    <a:pt x="1250879" y="1024321"/>
                  </a:lnTo>
                  <a:lnTo>
                    <a:pt x="1210180" y="1032763"/>
                  </a:lnTo>
                  <a:lnTo>
                    <a:pt x="1172660" y="1040927"/>
                  </a:lnTo>
                  <a:lnTo>
                    <a:pt x="1132971" y="1043321"/>
                  </a:lnTo>
                  <a:lnTo>
                    <a:pt x="1091029" y="1041428"/>
                  </a:lnTo>
                  <a:lnTo>
                    <a:pt x="1046752" y="1036731"/>
                  </a:lnTo>
                  <a:lnTo>
                    <a:pt x="1000058" y="1030715"/>
                  </a:lnTo>
                  <a:lnTo>
                    <a:pt x="950865" y="1024862"/>
                  </a:lnTo>
                  <a:lnTo>
                    <a:pt x="899090" y="1020657"/>
                  </a:lnTo>
                  <a:lnTo>
                    <a:pt x="844651" y="1019583"/>
                  </a:lnTo>
                  <a:lnTo>
                    <a:pt x="787466" y="1023124"/>
                  </a:lnTo>
                  <a:lnTo>
                    <a:pt x="727453" y="1032763"/>
                  </a:lnTo>
                  <a:lnTo>
                    <a:pt x="678721" y="1040958"/>
                  </a:lnTo>
                  <a:lnTo>
                    <a:pt x="634156" y="1044254"/>
                  </a:lnTo>
                  <a:lnTo>
                    <a:pt x="592658" y="1043675"/>
                  </a:lnTo>
                  <a:lnTo>
                    <a:pt x="553129" y="1040242"/>
                  </a:lnTo>
                  <a:lnTo>
                    <a:pt x="514469" y="1034978"/>
                  </a:lnTo>
                  <a:lnTo>
                    <a:pt x="475580" y="1028905"/>
                  </a:lnTo>
                  <a:lnTo>
                    <a:pt x="435363" y="1023047"/>
                  </a:lnTo>
                  <a:lnTo>
                    <a:pt x="392718" y="1018426"/>
                  </a:lnTo>
                  <a:lnTo>
                    <a:pt x="346548" y="1016064"/>
                  </a:lnTo>
                  <a:lnTo>
                    <a:pt x="295752" y="1016985"/>
                  </a:lnTo>
                  <a:lnTo>
                    <a:pt x="239233" y="1022210"/>
                  </a:lnTo>
                  <a:lnTo>
                    <a:pt x="175892" y="1032763"/>
                  </a:lnTo>
                  <a:lnTo>
                    <a:pt x="129073" y="1025112"/>
                  </a:lnTo>
                  <a:lnTo>
                    <a:pt x="89122" y="1008680"/>
                  </a:lnTo>
                  <a:lnTo>
                    <a:pt x="56496" y="983915"/>
                  </a:lnTo>
                  <a:lnTo>
                    <a:pt x="31648" y="951266"/>
                  </a:lnTo>
                  <a:lnTo>
                    <a:pt x="15034" y="911181"/>
                  </a:lnTo>
                  <a:lnTo>
                    <a:pt x="7109" y="864107"/>
                  </a:lnTo>
                  <a:lnTo>
                    <a:pt x="600" y="814203"/>
                  </a:lnTo>
                  <a:lnTo>
                    <a:pt x="0" y="769025"/>
                  </a:lnTo>
                  <a:lnTo>
                    <a:pt x="3064" y="726657"/>
                  </a:lnTo>
                  <a:lnTo>
                    <a:pt x="7551" y="685184"/>
                  </a:lnTo>
                  <a:lnTo>
                    <a:pt x="11216" y="642692"/>
                  </a:lnTo>
                  <a:lnTo>
                    <a:pt x="11816" y="597265"/>
                  </a:lnTo>
                  <a:lnTo>
                    <a:pt x="7109" y="546988"/>
                  </a:lnTo>
                  <a:lnTo>
                    <a:pt x="2231" y="495300"/>
                  </a:lnTo>
                  <a:lnTo>
                    <a:pt x="2421" y="445954"/>
                  </a:lnTo>
                  <a:lnTo>
                    <a:pt x="5613" y="397668"/>
                  </a:lnTo>
                  <a:lnTo>
                    <a:pt x="9742" y="349160"/>
                  </a:lnTo>
                  <a:lnTo>
                    <a:pt x="12745" y="299147"/>
                  </a:lnTo>
                  <a:lnTo>
                    <a:pt x="12555" y="246349"/>
                  </a:lnTo>
                  <a:lnTo>
                    <a:pt x="7109" y="189483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54486" y="5455369"/>
              <a:ext cx="1137513" cy="13081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4268" y="3720083"/>
              <a:ext cx="5091684" cy="21640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990806" y="3756422"/>
              <a:ext cx="4553585" cy="2043430"/>
            </a:xfrm>
            <a:custGeom>
              <a:avLst/>
              <a:gdLst/>
              <a:ahLst/>
              <a:cxnLst/>
              <a:rect l="l" t="t" r="r" b="b"/>
              <a:pathLst>
                <a:path w="4553584" h="2043429">
                  <a:moveTo>
                    <a:pt x="2782356" y="0"/>
                  </a:moveTo>
                  <a:lnTo>
                    <a:pt x="2731668" y="1510"/>
                  </a:lnTo>
                  <a:lnTo>
                    <a:pt x="2681797" y="6394"/>
                  </a:lnTo>
                  <a:lnTo>
                    <a:pt x="2633208" y="14556"/>
                  </a:lnTo>
                  <a:lnTo>
                    <a:pt x="2586361" y="25902"/>
                  </a:lnTo>
                  <a:lnTo>
                    <a:pt x="2541722" y="40338"/>
                  </a:lnTo>
                  <a:lnTo>
                    <a:pt x="2499752" y="57769"/>
                  </a:lnTo>
                  <a:lnTo>
                    <a:pt x="2460914" y="78101"/>
                  </a:lnTo>
                  <a:lnTo>
                    <a:pt x="2425672" y="101240"/>
                  </a:lnTo>
                  <a:lnTo>
                    <a:pt x="2394488" y="127090"/>
                  </a:lnTo>
                  <a:lnTo>
                    <a:pt x="2367825" y="155558"/>
                  </a:lnTo>
                  <a:lnTo>
                    <a:pt x="2337817" y="138802"/>
                  </a:lnTo>
                  <a:lnTo>
                    <a:pt x="2272420" y="109481"/>
                  </a:lnTo>
                  <a:lnTo>
                    <a:pt x="2188317" y="82896"/>
                  </a:lnTo>
                  <a:lnTo>
                    <a:pt x="2138312" y="71888"/>
                  </a:lnTo>
                  <a:lnTo>
                    <a:pt x="2087571" y="63929"/>
                  </a:lnTo>
                  <a:lnTo>
                    <a:pt x="2036415" y="58957"/>
                  </a:lnTo>
                  <a:lnTo>
                    <a:pt x="1985159" y="56915"/>
                  </a:lnTo>
                  <a:lnTo>
                    <a:pt x="1934123" y="57743"/>
                  </a:lnTo>
                  <a:lnTo>
                    <a:pt x="1883625" y="61380"/>
                  </a:lnTo>
                  <a:lnTo>
                    <a:pt x="1833982" y="67769"/>
                  </a:lnTo>
                  <a:lnTo>
                    <a:pt x="1785513" y="76849"/>
                  </a:lnTo>
                  <a:lnTo>
                    <a:pt x="1738536" y="88561"/>
                  </a:lnTo>
                  <a:lnTo>
                    <a:pt x="1693369" y="102845"/>
                  </a:lnTo>
                  <a:lnTo>
                    <a:pt x="1650330" y="119643"/>
                  </a:lnTo>
                  <a:lnTo>
                    <a:pt x="1609737" y="138894"/>
                  </a:lnTo>
                  <a:lnTo>
                    <a:pt x="1571908" y="160540"/>
                  </a:lnTo>
                  <a:lnTo>
                    <a:pt x="1537162" y="184521"/>
                  </a:lnTo>
                  <a:lnTo>
                    <a:pt x="1505817" y="210778"/>
                  </a:lnTo>
                  <a:lnTo>
                    <a:pt x="1478190" y="239251"/>
                  </a:lnTo>
                  <a:lnTo>
                    <a:pt x="1431612" y="223968"/>
                  </a:lnTo>
                  <a:lnTo>
                    <a:pt x="1383542" y="210902"/>
                  </a:lnTo>
                  <a:lnTo>
                    <a:pt x="1334191" y="200078"/>
                  </a:lnTo>
                  <a:lnTo>
                    <a:pt x="1283771" y="191522"/>
                  </a:lnTo>
                  <a:lnTo>
                    <a:pt x="1232493" y="185258"/>
                  </a:lnTo>
                  <a:lnTo>
                    <a:pt x="1180568" y="181311"/>
                  </a:lnTo>
                  <a:lnTo>
                    <a:pt x="1128207" y="179706"/>
                  </a:lnTo>
                  <a:lnTo>
                    <a:pt x="1075621" y="180469"/>
                  </a:lnTo>
                  <a:lnTo>
                    <a:pt x="1023022" y="183625"/>
                  </a:lnTo>
                  <a:lnTo>
                    <a:pt x="962581" y="190264"/>
                  </a:lnTo>
                  <a:lnTo>
                    <a:pt x="904263" y="199858"/>
                  </a:lnTo>
                  <a:lnTo>
                    <a:pt x="848249" y="212258"/>
                  </a:lnTo>
                  <a:lnTo>
                    <a:pt x="794723" y="227319"/>
                  </a:lnTo>
                  <a:lnTo>
                    <a:pt x="743866" y="244894"/>
                  </a:lnTo>
                  <a:lnTo>
                    <a:pt x="695863" y="264836"/>
                  </a:lnTo>
                  <a:lnTo>
                    <a:pt x="650894" y="286998"/>
                  </a:lnTo>
                  <a:lnTo>
                    <a:pt x="609142" y="311234"/>
                  </a:lnTo>
                  <a:lnTo>
                    <a:pt x="570791" y="337396"/>
                  </a:lnTo>
                  <a:lnTo>
                    <a:pt x="536022" y="365338"/>
                  </a:lnTo>
                  <a:lnTo>
                    <a:pt x="505019" y="394914"/>
                  </a:lnTo>
                  <a:lnTo>
                    <a:pt x="477963" y="425975"/>
                  </a:lnTo>
                  <a:lnTo>
                    <a:pt x="455037" y="458377"/>
                  </a:lnTo>
                  <a:lnTo>
                    <a:pt x="436424" y="491972"/>
                  </a:lnTo>
                  <a:lnTo>
                    <a:pt x="412866" y="562152"/>
                  </a:lnTo>
                  <a:lnTo>
                    <a:pt x="408287" y="598445"/>
                  </a:lnTo>
                  <a:lnTo>
                    <a:pt x="408750" y="635344"/>
                  </a:lnTo>
                  <a:lnTo>
                    <a:pt x="414438" y="672702"/>
                  </a:lnTo>
                  <a:lnTo>
                    <a:pt x="410628" y="679052"/>
                  </a:lnTo>
                  <a:lnTo>
                    <a:pt x="357062" y="684415"/>
                  </a:lnTo>
                  <a:lnTo>
                    <a:pt x="305448" y="693524"/>
                  </a:lnTo>
                  <a:lnTo>
                    <a:pt x="256252" y="706196"/>
                  </a:lnTo>
                  <a:lnTo>
                    <a:pt x="209936" y="722248"/>
                  </a:lnTo>
                  <a:lnTo>
                    <a:pt x="166967" y="741496"/>
                  </a:lnTo>
                  <a:lnTo>
                    <a:pt x="127807" y="763759"/>
                  </a:lnTo>
                  <a:lnTo>
                    <a:pt x="92922" y="788852"/>
                  </a:lnTo>
                  <a:lnTo>
                    <a:pt x="62775" y="816593"/>
                  </a:lnTo>
                  <a:lnTo>
                    <a:pt x="35017" y="850780"/>
                  </a:lnTo>
                  <a:lnTo>
                    <a:pt x="15431" y="886107"/>
                  </a:lnTo>
                  <a:lnTo>
                    <a:pt x="0" y="958344"/>
                  </a:lnTo>
                  <a:lnTo>
                    <a:pt x="3766" y="994337"/>
                  </a:lnTo>
                  <a:lnTo>
                    <a:pt x="33292" y="1063780"/>
                  </a:lnTo>
                  <a:lnTo>
                    <a:pt x="58664" y="1096313"/>
                  </a:lnTo>
                  <a:lnTo>
                    <a:pt x="90850" y="1126774"/>
                  </a:lnTo>
                  <a:lnTo>
                    <a:pt x="129656" y="1154707"/>
                  </a:lnTo>
                  <a:lnTo>
                    <a:pt x="174888" y="1179651"/>
                  </a:lnTo>
                  <a:lnTo>
                    <a:pt x="226351" y="1201149"/>
                  </a:lnTo>
                  <a:lnTo>
                    <a:pt x="184252" y="1232903"/>
                  </a:lnTo>
                  <a:lnTo>
                    <a:pt x="150504" y="1267687"/>
                  </a:lnTo>
                  <a:lnTo>
                    <a:pt x="125434" y="1304892"/>
                  </a:lnTo>
                  <a:lnTo>
                    <a:pt x="109370" y="1343906"/>
                  </a:lnTo>
                  <a:lnTo>
                    <a:pt x="102641" y="1384120"/>
                  </a:lnTo>
                  <a:lnTo>
                    <a:pt x="105574" y="1424923"/>
                  </a:lnTo>
                  <a:lnTo>
                    <a:pt x="132682" y="1492330"/>
                  </a:lnTo>
                  <a:lnTo>
                    <a:pt x="155609" y="1523138"/>
                  </a:lnTo>
                  <a:lnTo>
                    <a:pt x="184149" y="1551709"/>
                  </a:lnTo>
                  <a:lnTo>
                    <a:pt x="217825" y="1577812"/>
                  </a:lnTo>
                  <a:lnTo>
                    <a:pt x="256162" y="1601216"/>
                  </a:lnTo>
                  <a:lnTo>
                    <a:pt x="298682" y="1621693"/>
                  </a:lnTo>
                  <a:lnTo>
                    <a:pt x="344909" y="1639011"/>
                  </a:lnTo>
                  <a:lnTo>
                    <a:pt x="394367" y="1652940"/>
                  </a:lnTo>
                  <a:lnTo>
                    <a:pt x="446579" y="1663249"/>
                  </a:lnTo>
                  <a:lnTo>
                    <a:pt x="501068" y="1669709"/>
                  </a:lnTo>
                  <a:lnTo>
                    <a:pt x="557357" y="1672090"/>
                  </a:lnTo>
                  <a:lnTo>
                    <a:pt x="614971" y="1670160"/>
                  </a:lnTo>
                  <a:lnTo>
                    <a:pt x="620559" y="1676129"/>
                  </a:lnTo>
                  <a:lnTo>
                    <a:pt x="652495" y="1706596"/>
                  </a:lnTo>
                  <a:lnTo>
                    <a:pt x="683936" y="1732586"/>
                  </a:lnTo>
                  <a:lnTo>
                    <a:pt x="717656" y="1756998"/>
                  </a:lnTo>
                  <a:lnTo>
                    <a:pt x="753510" y="1779810"/>
                  </a:lnTo>
                  <a:lnTo>
                    <a:pt x="791349" y="1801000"/>
                  </a:lnTo>
                  <a:lnTo>
                    <a:pt x="831026" y="1820544"/>
                  </a:lnTo>
                  <a:lnTo>
                    <a:pt x="872395" y="1838420"/>
                  </a:lnTo>
                  <a:lnTo>
                    <a:pt x="915309" y="1854607"/>
                  </a:lnTo>
                  <a:lnTo>
                    <a:pt x="959620" y="1869081"/>
                  </a:lnTo>
                  <a:lnTo>
                    <a:pt x="1005181" y="1881821"/>
                  </a:lnTo>
                  <a:lnTo>
                    <a:pt x="1051846" y="1892803"/>
                  </a:lnTo>
                  <a:lnTo>
                    <a:pt x="1099467" y="1902005"/>
                  </a:lnTo>
                  <a:lnTo>
                    <a:pt x="1147897" y="1909406"/>
                  </a:lnTo>
                  <a:lnTo>
                    <a:pt x="1196990" y="1914982"/>
                  </a:lnTo>
                  <a:lnTo>
                    <a:pt x="1246598" y="1918710"/>
                  </a:lnTo>
                  <a:lnTo>
                    <a:pt x="1296574" y="1920570"/>
                  </a:lnTo>
                  <a:lnTo>
                    <a:pt x="1346771" y="1920538"/>
                  </a:lnTo>
                  <a:lnTo>
                    <a:pt x="1397043" y="1918591"/>
                  </a:lnTo>
                  <a:lnTo>
                    <a:pt x="1447241" y="1914708"/>
                  </a:lnTo>
                  <a:lnTo>
                    <a:pt x="1497220" y="1908866"/>
                  </a:lnTo>
                  <a:lnTo>
                    <a:pt x="1546831" y="1901042"/>
                  </a:lnTo>
                  <a:lnTo>
                    <a:pt x="1595929" y="1891214"/>
                  </a:lnTo>
                  <a:lnTo>
                    <a:pt x="1644365" y="1879360"/>
                  </a:lnTo>
                  <a:lnTo>
                    <a:pt x="1691994" y="1865458"/>
                  </a:lnTo>
                  <a:lnTo>
                    <a:pt x="1738667" y="1849484"/>
                  </a:lnTo>
                  <a:lnTo>
                    <a:pt x="1770771" y="1876593"/>
                  </a:lnTo>
                  <a:lnTo>
                    <a:pt x="1805992" y="1901984"/>
                  </a:lnTo>
                  <a:lnTo>
                    <a:pt x="1844138" y="1925569"/>
                  </a:lnTo>
                  <a:lnTo>
                    <a:pt x="1885016" y="1947262"/>
                  </a:lnTo>
                  <a:lnTo>
                    <a:pt x="1928431" y="1966976"/>
                  </a:lnTo>
                  <a:lnTo>
                    <a:pt x="1974191" y="1984625"/>
                  </a:lnTo>
                  <a:lnTo>
                    <a:pt x="2022102" y="2000122"/>
                  </a:lnTo>
                  <a:lnTo>
                    <a:pt x="2071971" y="2013380"/>
                  </a:lnTo>
                  <a:lnTo>
                    <a:pt x="2123604" y="2024312"/>
                  </a:lnTo>
                  <a:lnTo>
                    <a:pt x="2177399" y="2032924"/>
                  </a:lnTo>
                  <a:lnTo>
                    <a:pt x="2231281" y="2038880"/>
                  </a:lnTo>
                  <a:lnTo>
                    <a:pt x="2285055" y="2042247"/>
                  </a:lnTo>
                  <a:lnTo>
                    <a:pt x="2338524" y="2043089"/>
                  </a:lnTo>
                  <a:lnTo>
                    <a:pt x="2391489" y="2041469"/>
                  </a:lnTo>
                  <a:lnTo>
                    <a:pt x="2443756" y="2037454"/>
                  </a:lnTo>
                  <a:lnTo>
                    <a:pt x="2495126" y="2031107"/>
                  </a:lnTo>
                  <a:lnTo>
                    <a:pt x="2545403" y="2022493"/>
                  </a:lnTo>
                  <a:lnTo>
                    <a:pt x="2594390" y="2011678"/>
                  </a:lnTo>
                  <a:lnTo>
                    <a:pt x="2641890" y="1998725"/>
                  </a:lnTo>
                  <a:lnTo>
                    <a:pt x="2687706" y="1983699"/>
                  </a:lnTo>
                  <a:lnTo>
                    <a:pt x="2731642" y="1966665"/>
                  </a:lnTo>
                  <a:lnTo>
                    <a:pt x="2773499" y="1947687"/>
                  </a:lnTo>
                  <a:lnTo>
                    <a:pt x="2813082" y="1926831"/>
                  </a:lnTo>
                  <a:lnTo>
                    <a:pt x="2850194" y="1904160"/>
                  </a:lnTo>
                  <a:lnTo>
                    <a:pt x="2884637" y="1879740"/>
                  </a:lnTo>
                  <a:lnTo>
                    <a:pt x="2916215" y="1853635"/>
                  </a:lnTo>
                  <a:lnTo>
                    <a:pt x="2944731" y="1825910"/>
                  </a:lnTo>
                  <a:lnTo>
                    <a:pt x="2969988" y="1796629"/>
                  </a:lnTo>
                  <a:lnTo>
                    <a:pt x="3009937" y="1733660"/>
                  </a:lnTo>
                  <a:lnTo>
                    <a:pt x="3058733" y="1750413"/>
                  </a:lnTo>
                  <a:lnTo>
                    <a:pt x="3109642" y="1764309"/>
                  </a:lnTo>
                  <a:lnTo>
                    <a:pt x="3162321" y="1775284"/>
                  </a:lnTo>
                  <a:lnTo>
                    <a:pt x="3216430" y="1783275"/>
                  </a:lnTo>
                  <a:lnTo>
                    <a:pt x="3271625" y="1788217"/>
                  </a:lnTo>
                  <a:lnTo>
                    <a:pt x="3327564" y="1790048"/>
                  </a:lnTo>
                  <a:lnTo>
                    <a:pt x="3386230" y="1788633"/>
                  </a:lnTo>
                  <a:lnTo>
                    <a:pt x="3443361" y="1783908"/>
                  </a:lnTo>
                  <a:lnTo>
                    <a:pt x="3498703" y="1776028"/>
                  </a:lnTo>
                  <a:lnTo>
                    <a:pt x="3551996" y="1765148"/>
                  </a:lnTo>
                  <a:lnTo>
                    <a:pt x="3602983" y="1751422"/>
                  </a:lnTo>
                  <a:lnTo>
                    <a:pt x="3651408" y="1735006"/>
                  </a:lnTo>
                  <a:lnTo>
                    <a:pt x="3697013" y="1716053"/>
                  </a:lnTo>
                  <a:lnTo>
                    <a:pt x="3739541" y="1694720"/>
                  </a:lnTo>
                  <a:lnTo>
                    <a:pt x="3778734" y="1671161"/>
                  </a:lnTo>
                  <a:lnTo>
                    <a:pt x="3814335" y="1645530"/>
                  </a:lnTo>
                  <a:lnTo>
                    <a:pt x="3846087" y="1617982"/>
                  </a:lnTo>
                  <a:lnTo>
                    <a:pt x="3873732" y="1588672"/>
                  </a:lnTo>
                  <a:lnTo>
                    <a:pt x="3897014" y="1557756"/>
                  </a:lnTo>
                  <a:lnTo>
                    <a:pt x="3929456" y="1491720"/>
                  </a:lnTo>
                  <a:lnTo>
                    <a:pt x="3941355" y="1421113"/>
                  </a:lnTo>
                  <a:lnTo>
                    <a:pt x="3992953" y="1415438"/>
                  </a:lnTo>
                  <a:lnTo>
                    <a:pt x="4043551" y="1407483"/>
                  </a:lnTo>
                  <a:lnTo>
                    <a:pt x="4092958" y="1397303"/>
                  </a:lnTo>
                  <a:lnTo>
                    <a:pt x="4140983" y="1384950"/>
                  </a:lnTo>
                  <a:lnTo>
                    <a:pt x="4187435" y="1370478"/>
                  </a:lnTo>
                  <a:lnTo>
                    <a:pt x="4232124" y="1353939"/>
                  </a:lnTo>
                  <a:lnTo>
                    <a:pt x="4274857" y="1335388"/>
                  </a:lnTo>
                  <a:lnTo>
                    <a:pt x="4324570" y="1309801"/>
                  </a:lnTo>
                  <a:lnTo>
                    <a:pt x="4369538" y="1282081"/>
                  </a:lnTo>
                  <a:lnTo>
                    <a:pt x="4409714" y="1252442"/>
                  </a:lnTo>
                  <a:lnTo>
                    <a:pt x="4445053" y="1221100"/>
                  </a:lnTo>
                  <a:lnTo>
                    <a:pt x="4475509" y="1188270"/>
                  </a:lnTo>
                  <a:lnTo>
                    <a:pt x="4501035" y="1154168"/>
                  </a:lnTo>
                  <a:lnTo>
                    <a:pt x="4521585" y="1119009"/>
                  </a:lnTo>
                  <a:lnTo>
                    <a:pt x="4537113" y="1083009"/>
                  </a:lnTo>
                  <a:lnTo>
                    <a:pt x="4552920" y="1009347"/>
                  </a:lnTo>
                  <a:lnTo>
                    <a:pt x="4553106" y="972116"/>
                  </a:lnTo>
                  <a:lnTo>
                    <a:pt x="4548086" y="934905"/>
                  </a:lnTo>
                  <a:lnTo>
                    <a:pt x="4537813" y="897930"/>
                  </a:lnTo>
                  <a:lnTo>
                    <a:pt x="4522242" y="861407"/>
                  </a:lnTo>
                  <a:lnTo>
                    <a:pt x="4501326" y="825550"/>
                  </a:lnTo>
                  <a:lnTo>
                    <a:pt x="4475019" y="790576"/>
                  </a:lnTo>
                  <a:lnTo>
                    <a:pt x="4443275" y="756700"/>
                  </a:lnTo>
                  <a:lnTo>
                    <a:pt x="4406048" y="724137"/>
                  </a:lnTo>
                  <a:lnTo>
                    <a:pt x="4413432" y="713092"/>
                  </a:lnTo>
                  <a:lnTo>
                    <a:pt x="4431702" y="679052"/>
                  </a:lnTo>
                  <a:lnTo>
                    <a:pt x="4444608" y="642366"/>
                  </a:lnTo>
                  <a:lnTo>
                    <a:pt x="4450873" y="605786"/>
                  </a:lnTo>
                  <a:lnTo>
                    <a:pt x="4450738" y="569569"/>
                  </a:lnTo>
                  <a:lnTo>
                    <a:pt x="4432229" y="499253"/>
                  </a:lnTo>
                  <a:lnTo>
                    <a:pt x="4391007" y="433479"/>
                  </a:lnTo>
                  <a:lnTo>
                    <a:pt x="4362480" y="402940"/>
                  </a:lnTo>
                  <a:lnTo>
                    <a:pt x="4328997" y="374310"/>
                  </a:lnTo>
                  <a:lnTo>
                    <a:pt x="4290798" y="347845"/>
                  </a:lnTo>
                  <a:lnTo>
                    <a:pt x="4248124" y="323804"/>
                  </a:lnTo>
                  <a:lnTo>
                    <a:pt x="4201216" y="302445"/>
                  </a:lnTo>
                  <a:lnTo>
                    <a:pt x="4150315" y="284025"/>
                  </a:lnTo>
                  <a:lnTo>
                    <a:pt x="4095661" y="268801"/>
                  </a:lnTo>
                  <a:lnTo>
                    <a:pt x="4037494" y="257031"/>
                  </a:lnTo>
                  <a:lnTo>
                    <a:pt x="4020191" y="215178"/>
                  </a:lnTo>
                  <a:lnTo>
                    <a:pt x="3993768" y="175464"/>
                  </a:lnTo>
                  <a:lnTo>
                    <a:pt x="3958737" y="138415"/>
                  </a:lnTo>
                  <a:lnTo>
                    <a:pt x="3915611" y="104554"/>
                  </a:lnTo>
                  <a:lnTo>
                    <a:pt x="3864901" y="74405"/>
                  </a:lnTo>
                  <a:lnTo>
                    <a:pt x="3823319" y="55014"/>
                  </a:lnTo>
                  <a:lnTo>
                    <a:pt x="3779587" y="38596"/>
                  </a:lnTo>
                  <a:lnTo>
                    <a:pt x="3734067" y="25133"/>
                  </a:lnTo>
                  <a:lnTo>
                    <a:pt x="3687121" y="14606"/>
                  </a:lnTo>
                  <a:lnTo>
                    <a:pt x="3639111" y="6996"/>
                  </a:lnTo>
                  <a:lnTo>
                    <a:pt x="3590398" y="2286"/>
                  </a:lnTo>
                  <a:lnTo>
                    <a:pt x="3541345" y="457"/>
                  </a:lnTo>
                  <a:lnTo>
                    <a:pt x="3492315" y="1491"/>
                  </a:lnTo>
                  <a:lnTo>
                    <a:pt x="3443668" y="5369"/>
                  </a:lnTo>
                  <a:lnTo>
                    <a:pt x="3395768" y="12072"/>
                  </a:lnTo>
                  <a:lnTo>
                    <a:pt x="3348975" y="21582"/>
                  </a:lnTo>
                  <a:lnTo>
                    <a:pt x="3303652" y="33882"/>
                  </a:lnTo>
                  <a:lnTo>
                    <a:pt x="3260162" y="48952"/>
                  </a:lnTo>
                  <a:lnTo>
                    <a:pt x="3218866" y="66774"/>
                  </a:lnTo>
                  <a:lnTo>
                    <a:pt x="3180125" y="87329"/>
                  </a:lnTo>
                  <a:lnTo>
                    <a:pt x="3144303" y="110600"/>
                  </a:lnTo>
                  <a:lnTo>
                    <a:pt x="3110152" y="86224"/>
                  </a:lnTo>
                  <a:lnTo>
                    <a:pt x="3071786" y="64467"/>
                  </a:lnTo>
                  <a:lnTo>
                    <a:pt x="3029610" y="45520"/>
                  </a:lnTo>
                  <a:lnTo>
                    <a:pt x="2984029" y="29574"/>
                  </a:lnTo>
                  <a:lnTo>
                    <a:pt x="2934699" y="16649"/>
                  </a:lnTo>
                  <a:lnTo>
                    <a:pt x="2884334" y="7474"/>
                  </a:lnTo>
                  <a:lnTo>
                    <a:pt x="2833399" y="1956"/>
                  </a:lnTo>
                  <a:lnTo>
                    <a:pt x="2782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92562" y="5337682"/>
              <a:ext cx="226949" cy="2268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7831" y="5449697"/>
              <a:ext cx="113411" cy="11353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228071" y="5195061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170179" y="0"/>
                  </a:moveTo>
                  <a:lnTo>
                    <a:pt x="124942" y="6079"/>
                  </a:lnTo>
                  <a:lnTo>
                    <a:pt x="84290" y="23236"/>
                  </a:lnTo>
                  <a:lnTo>
                    <a:pt x="49847" y="49847"/>
                  </a:lnTo>
                  <a:lnTo>
                    <a:pt x="23236" y="84290"/>
                  </a:lnTo>
                  <a:lnTo>
                    <a:pt x="6079" y="124942"/>
                  </a:lnTo>
                  <a:lnTo>
                    <a:pt x="0" y="170179"/>
                  </a:lnTo>
                  <a:lnTo>
                    <a:pt x="6079" y="215417"/>
                  </a:lnTo>
                  <a:lnTo>
                    <a:pt x="23236" y="256069"/>
                  </a:lnTo>
                  <a:lnTo>
                    <a:pt x="49847" y="290512"/>
                  </a:lnTo>
                  <a:lnTo>
                    <a:pt x="84290" y="317123"/>
                  </a:lnTo>
                  <a:lnTo>
                    <a:pt x="124942" y="334280"/>
                  </a:lnTo>
                  <a:lnTo>
                    <a:pt x="170179" y="340359"/>
                  </a:lnTo>
                  <a:lnTo>
                    <a:pt x="215417" y="334280"/>
                  </a:lnTo>
                  <a:lnTo>
                    <a:pt x="256069" y="317123"/>
                  </a:lnTo>
                  <a:lnTo>
                    <a:pt x="290512" y="290512"/>
                  </a:lnTo>
                  <a:lnTo>
                    <a:pt x="317123" y="256069"/>
                  </a:lnTo>
                  <a:lnTo>
                    <a:pt x="334280" y="215417"/>
                  </a:lnTo>
                  <a:lnTo>
                    <a:pt x="340359" y="170179"/>
                  </a:lnTo>
                  <a:lnTo>
                    <a:pt x="334280" y="124942"/>
                  </a:lnTo>
                  <a:lnTo>
                    <a:pt x="317123" y="84290"/>
                  </a:lnTo>
                  <a:lnTo>
                    <a:pt x="290512" y="49847"/>
                  </a:lnTo>
                  <a:lnTo>
                    <a:pt x="256069" y="23236"/>
                  </a:lnTo>
                  <a:lnTo>
                    <a:pt x="215417" y="6079"/>
                  </a:lnTo>
                  <a:lnTo>
                    <a:pt x="1701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990806" y="3756422"/>
              <a:ext cx="4553585" cy="2043430"/>
            </a:xfrm>
            <a:custGeom>
              <a:avLst/>
              <a:gdLst/>
              <a:ahLst/>
              <a:cxnLst/>
              <a:rect l="l" t="t" r="r" b="b"/>
              <a:pathLst>
                <a:path w="4553584" h="2043429">
                  <a:moveTo>
                    <a:pt x="414438" y="672702"/>
                  </a:moveTo>
                  <a:lnTo>
                    <a:pt x="408750" y="635344"/>
                  </a:lnTo>
                  <a:lnTo>
                    <a:pt x="408287" y="598445"/>
                  </a:lnTo>
                  <a:lnTo>
                    <a:pt x="412866" y="562152"/>
                  </a:lnTo>
                  <a:lnTo>
                    <a:pt x="436424" y="491972"/>
                  </a:lnTo>
                  <a:lnTo>
                    <a:pt x="455037" y="458377"/>
                  </a:lnTo>
                  <a:lnTo>
                    <a:pt x="477963" y="425975"/>
                  </a:lnTo>
                  <a:lnTo>
                    <a:pt x="505019" y="394914"/>
                  </a:lnTo>
                  <a:lnTo>
                    <a:pt x="536022" y="365338"/>
                  </a:lnTo>
                  <a:lnTo>
                    <a:pt x="570791" y="337396"/>
                  </a:lnTo>
                  <a:lnTo>
                    <a:pt x="609142" y="311234"/>
                  </a:lnTo>
                  <a:lnTo>
                    <a:pt x="650894" y="286998"/>
                  </a:lnTo>
                  <a:lnTo>
                    <a:pt x="695863" y="264836"/>
                  </a:lnTo>
                  <a:lnTo>
                    <a:pt x="743866" y="244894"/>
                  </a:lnTo>
                  <a:lnTo>
                    <a:pt x="794723" y="227319"/>
                  </a:lnTo>
                  <a:lnTo>
                    <a:pt x="848249" y="212258"/>
                  </a:lnTo>
                  <a:lnTo>
                    <a:pt x="904263" y="199858"/>
                  </a:lnTo>
                  <a:lnTo>
                    <a:pt x="962581" y="190264"/>
                  </a:lnTo>
                  <a:lnTo>
                    <a:pt x="1023022" y="183625"/>
                  </a:lnTo>
                  <a:lnTo>
                    <a:pt x="1075621" y="180469"/>
                  </a:lnTo>
                  <a:lnTo>
                    <a:pt x="1128207" y="179706"/>
                  </a:lnTo>
                  <a:lnTo>
                    <a:pt x="1180568" y="181311"/>
                  </a:lnTo>
                  <a:lnTo>
                    <a:pt x="1232493" y="185258"/>
                  </a:lnTo>
                  <a:lnTo>
                    <a:pt x="1283771" y="191522"/>
                  </a:lnTo>
                  <a:lnTo>
                    <a:pt x="1334191" y="200078"/>
                  </a:lnTo>
                  <a:lnTo>
                    <a:pt x="1383542" y="210902"/>
                  </a:lnTo>
                  <a:lnTo>
                    <a:pt x="1431612" y="223968"/>
                  </a:lnTo>
                  <a:lnTo>
                    <a:pt x="1478190" y="239251"/>
                  </a:lnTo>
                  <a:lnTo>
                    <a:pt x="1505817" y="210778"/>
                  </a:lnTo>
                  <a:lnTo>
                    <a:pt x="1537162" y="184521"/>
                  </a:lnTo>
                  <a:lnTo>
                    <a:pt x="1571908" y="160540"/>
                  </a:lnTo>
                  <a:lnTo>
                    <a:pt x="1609737" y="138894"/>
                  </a:lnTo>
                  <a:lnTo>
                    <a:pt x="1650330" y="119643"/>
                  </a:lnTo>
                  <a:lnTo>
                    <a:pt x="1693369" y="102845"/>
                  </a:lnTo>
                  <a:lnTo>
                    <a:pt x="1738536" y="88561"/>
                  </a:lnTo>
                  <a:lnTo>
                    <a:pt x="1785513" y="76849"/>
                  </a:lnTo>
                  <a:lnTo>
                    <a:pt x="1833982" y="67769"/>
                  </a:lnTo>
                  <a:lnTo>
                    <a:pt x="1883625" y="61380"/>
                  </a:lnTo>
                  <a:lnTo>
                    <a:pt x="1934123" y="57743"/>
                  </a:lnTo>
                  <a:lnTo>
                    <a:pt x="1985159" y="56915"/>
                  </a:lnTo>
                  <a:lnTo>
                    <a:pt x="2036415" y="58957"/>
                  </a:lnTo>
                  <a:lnTo>
                    <a:pt x="2087571" y="63929"/>
                  </a:lnTo>
                  <a:lnTo>
                    <a:pt x="2138312" y="71888"/>
                  </a:lnTo>
                  <a:lnTo>
                    <a:pt x="2188317" y="82896"/>
                  </a:lnTo>
                  <a:lnTo>
                    <a:pt x="2237269" y="97011"/>
                  </a:lnTo>
                  <a:lnTo>
                    <a:pt x="2305976" y="123427"/>
                  </a:lnTo>
                  <a:lnTo>
                    <a:pt x="2367825" y="155558"/>
                  </a:lnTo>
                  <a:lnTo>
                    <a:pt x="2394488" y="127090"/>
                  </a:lnTo>
                  <a:lnTo>
                    <a:pt x="2425672" y="101240"/>
                  </a:lnTo>
                  <a:lnTo>
                    <a:pt x="2460914" y="78101"/>
                  </a:lnTo>
                  <a:lnTo>
                    <a:pt x="2499752" y="57769"/>
                  </a:lnTo>
                  <a:lnTo>
                    <a:pt x="2541722" y="40338"/>
                  </a:lnTo>
                  <a:lnTo>
                    <a:pt x="2586361" y="25902"/>
                  </a:lnTo>
                  <a:lnTo>
                    <a:pt x="2633208" y="14556"/>
                  </a:lnTo>
                  <a:lnTo>
                    <a:pt x="2681797" y="6394"/>
                  </a:lnTo>
                  <a:lnTo>
                    <a:pt x="2731668" y="1510"/>
                  </a:lnTo>
                  <a:lnTo>
                    <a:pt x="2782356" y="0"/>
                  </a:lnTo>
                  <a:lnTo>
                    <a:pt x="2833399" y="1956"/>
                  </a:lnTo>
                  <a:lnTo>
                    <a:pt x="2884334" y="7474"/>
                  </a:lnTo>
                  <a:lnTo>
                    <a:pt x="2934699" y="16649"/>
                  </a:lnTo>
                  <a:lnTo>
                    <a:pt x="2984029" y="29574"/>
                  </a:lnTo>
                  <a:lnTo>
                    <a:pt x="3029610" y="45520"/>
                  </a:lnTo>
                  <a:lnTo>
                    <a:pt x="3071786" y="64467"/>
                  </a:lnTo>
                  <a:lnTo>
                    <a:pt x="3110152" y="86224"/>
                  </a:lnTo>
                  <a:lnTo>
                    <a:pt x="3144303" y="110600"/>
                  </a:lnTo>
                  <a:lnTo>
                    <a:pt x="3180125" y="87329"/>
                  </a:lnTo>
                  <a:lnTo>
                    <a:pt x="3218866" y="66774"/>
                  </a:lnTo>
                  <a:lnTo>
                    <a:pt x="3260162" y="48952"/>
                  </a:lnTo>
                  <a:lnTo>
                    <a:pt x="3303652" y="33882"/>
                  </a:lnTo>
                  <a:lnTo>
                    <a:pt x="3348975" y="21582"/>
                  </a:lnTo>
                  <a:lnTo>
                    <a:pt x="3395768" y="12072"/>
                  </a:lnTo>
                  <a:lnTo>
                    <a:pt x="3443668" y="5369"/>
                  </a:lnTo>
                  <a:lnTo>
                    <a:pt x="3492315" y="1491"/>
                  </a:lnTo>
                  <a:lnTo>
                    <a:pt x="3541345" y="457"/>
                  </a:lnTo>
                  <a:lnTo>
                    <a:pt x="3590398" y="2286"/>
                  </a:lnTo>
                  <a:lnTo>
                    <a:pt x="3639111" y="6996"/>
                  </a:lnTo>
                  <a:lnTo>
                    <a:pt x="3687121" y="14606"/>
                  </a:lnTo>
                  <a:lnTo>
                    <a:pt x="3734067" y="25133"/>
                  </a:lnTo>
                  <a:lnTo>
                    <a:pt x="3779587" y="38596"/>
                  </a:lnTo>
                  <a:lnTo>
                    <a:pt x="3823319" y="55014"/>
                  </a:lnTo>
                  <a:lnTo>
                    <a:pt x="3864901" y="74405"/>
                  </a:lnTo>
                  <a:lnTo>
                    <a:pt x="3915611" y="104554"/>
                  </a:lnTo>
                  <a:lnTo>
                    <a:pt x="3958737" y="138415"/>
                  </a:lnTo>
                  <a:lnTo>
                    <a:pt x="3993768" y="175464"/>
                  </a:lnTo>
                  <a:lnTo>
                    <a:pt x="4020191" y="215178"/>
                  </a:lnTo>
                  <a:lnTo>
                    <a:pt x="4037494" y="257031"/>
                  </a:lnTo>
                  <a:lnTo>
                    <a:pt x="4095661" y="268801"/>
                  </a:lnTo>
                  <a:lnTo>
                    <a:pt x="4150315" y="284025"/>
                  </a:lnTo>
                  <a:lnTo>
                    <a:pt x="4201216" y="302445"/>
                  </a:lnTo>
                  <a:lnTo>
                    <a:pt x="4248124" y="323804"/>
                  </a:lnTo>
                  <a:lnTo>
                    <a:pt x="4290798" y="347845"/>
                  </a:lnTo>
                  <a:lnTo>
                    <a:pt x="4328997" y="374310"/>
                  </a:lnTo>
                  <a:lnTo>
                    <a:pt x="4362480" y="402940"/>
                  </a:lnTo>
                  <a:lnTo>
                    <a:pt x="4391007" y="433479"/>
                  </a:lnTo>
                  <a:lnTo>
                    <a:pt x="4414337" y="465669"/>
                  </a:lnTo>
                  <a:lnTo>
                    <a:pt x="4444443" y="533972"/>
                  </a:lnTo>
                  <a:lnTo>
                    <a:pt x="4450873" y="605786"/>
                  </a:lnTo>
                  <a:lnTo>
                    <a:pt x="4444608" y="642366"/>
                  </a:lnTo>
                  <a:lnTo>
                    <a:pt x="4431702" y="679052"/>
                  </a:lnTo>
                  <a:lnTo>
                    <a:pt x="4413432" y="713092"/>
                  </a:lnTo>
                  <a:lnTo>
                    <a:pt x="4406048" y="724137"/>
                  </a:lnTo>
                  <a:lnTo>
                    <a:pt x="4443275" y="756700"/>
                  </a:lnTo>
                  <a:lnTo>
                    <a:pt x="4475019" y="790576"/>
                  </a:lnTo>
                  <a:lnTo>
                    <a:pt x="4501326" y="825550"/>
                  </a:lnTo>
                  <a:lnTo>
                    <a:pt x="4522242" y="861407"/>
                  </a:lnTo>
                  <a:lnTo>
                    <a:pt x="4537813" y="897930"/>
                  </a:lnTo>
                  <a:lnTo>
                    <a:pt x="4548086" y="934905"/>
                  </a:lnTo>
                  <a:lnTo>
                    <a:pt x="4553106" y="972116"/>
                  </a:lnTo>
                  <a:lnTo>
                    <a:pt x="4552920" y="1009347"/>
                  </a:lnTo>
                  <a:lnTo>
                    <a:pt x="4537113" y="1083009"/>
                  </a:lnTo>
                  <a:lnTo>
                    <a:pt x="4521585" y="1119009"/>
                  </a:lnTo>
                  <a:lnTo>
                    <a:pt x="4501035" y="1154168"/>
                  </a:lnTo>
                  <a:lnTo>
                    <a:pt x="4475509" y="1188270"/>
                  </a:lnTo>
                  <a:lnTo>
                    <a:pt x="4445053" y="1221100"/>
                  </a:lnTo>
                  <a:lnTo>
                    <a:pt x="4409714" y="1252442"/>
                  </a:lnTo>
                  <a:lnTo>
                    <a:pt x="4369538" y="1282081"/>
                  </a:lnTo>
                  <a:lnTo>
                    <a:pt x="4324570" y="1309801"/>
                  </a:lnTo>
                  <a:lnTo>
                    <a:pt x="4274857" y="1335388"/>
                  </a:lnTo>
                  <a:lnTo>
                    <a:pt x="4232124" y="1353939"/>
                  </a:lnTo>
                  <a:lnTo>
                    <a:pt x="4187435" y="1370478"/>
                  </a:lnTo>
                  <a:lnTo>
                    <a:pt x="4140983" y="1384950"/>
                  </a:lnTo>
                  <a:lnTo>
                    <a:pt x="4092958" y="1397303"/>
                  </a:lnTo>
                  <a:lnTo>
                    <a:pt x="4043551" y="1407483"/>
                  </a:lnTo>
                  <a:lnTo>
                    <a:pt x="3992953" y="1415438"/>
                  </a:lnTo>
                  <a:lnTo>
                    <a:pt x="3941355" y="1421113"/>
                  </a:lnTo>
                  <a:lnTo>
                    <a:pt x="3938102" y="1456910"/>
                  </a:lnTo>
                  <a:lnTo>
                    <a:pt x="3915674" y="1525386"/>
                  </a:lnTo>
                  <a:lnTo>
                    <a:pt x="3873732" y="1588672"/>
                  </a:lnTo>
                  <a:lnTo>
                    <a:pt x="3846087" y="1617982"/>
                  </a:lnTo>
                  <a:lnTo>
                    <a:pt x="3814335" y="1645530"/>
                  </a:lnTo>
                  <a:lnTo>
                    <a:pt x="3778734" y="1671161"/>
                  </a:lnTo>
                  <a:lnTo>
                    <a:pt x="3739541" y="1694720"/>
                  </a:lnTo>
                  <a:lnTo>
                    <a:pt x="3697013" y="1716053"/>
                  </a:lnTo>
                  <a:lnTo>
                    <a:pt x="3651408" y="1735006"/>
                  </a:lnTo>
                  <a:lnTo>
                    <a:pt x="3602983" y="1751422"/>
                  </a:lnTo>
                  <a:lnTo>
                    <a:pt x="3551996" y="1765148"/>
                  </a:lnTo>
                  <a:lnTo>
                    <a:pt x="3498703" y="1776028"/>
                  </a:lnTo>
                  <a:lnTo>
                    <a:pt x="3443361" y="1783908"/>
                  </a:lnTo>
                  <a:lnTo>
                    <a:pt x="3386230" y="1788633"/>
                  </a:lnTo>
                  <a:lnTo>
                    <a:pt x="3327564" y="1790048"/>
                  </a:lnTo>
                  <a:lnTo>
                    <a:pt x="3271625" y="1788217"/>
                  </a:lnTo>
                  <a:lnTo>
                    <a:pt x="3216430" y="1783275"/>
                  </a:lnTo>
                  <a:lnTo>
                    <a:pt x="3162321" y="1775284"/>
                  </a:lnTo>
                  <a:lnTo>
                    <a:pt x="3109642" y="1764309"/>
                  </a:lnTo>
                  <a:lnTo>
                    <a:pt x="3058733" y="1750413"/>
                  </a:lnTo>
                  <a:lnTo>
                    <a:pt x="3009937" y="1733660"/>
                  </a:lnTo>
                  <a:lnTo>
                    <a:pt x="2991789" y="1765858"/>
                  </a:lnTo>
                  <a:lnTo>
                    <a:pt x="2944731" y="1825910"/>
                  </a:lnTo>
                  <a:lnTo>
                    <a:pt x="2916215" y="1853635"/>
                  </a:lnTo>
                  <a:lnTo>
                    <a:pt x="2884637" y="1879740"/>
                  </a:lnTo>
                  <a:lnTo>
                    <a:pt x="2850194" y="1904160"/>
                  </a:lnTo>
                  <a:lnTo>
                    <a:pt x="2813082" y="1926831"/>
                  </a:lnTo>
                  <a:lnTo>
                    <a:pt x="2773499" y="1947687"/>
                  </a:lnTo>
                  <a:lnTo>
                    <a:pt x="2731642" y="1966665"/>
                  </a:lnTo>
                  <a:lnTo>
                    <a:pt x="2687706" y="1983699"/>
                  </a:lnTo>
                  <a:lnTo>
                    <a:pt x="2641890" y="1998725"/>
                  </a:lnTo>
                  <a:lnTo>
                    <a:pt x="2594390" y="2011678"/>
                  </a:lnTo>
                  <a:lnTo>
                    <a:pt x="2545403" y="2022493"/>
                  </a:lnTo>
                  <a:lnTo>
                    <a:pt x="2495126" y="2031107"/>
                  </a:lnTo>
                  <a:lnTo>
                    <a:pt x="2443756" y="2037454"/>
                  </a:lnTo>
                  <a:lnTo>
                    <a:pt x="2391489" y="2041469"/>
                  </a:lnTo>
                  <a:lnTo>
                    <a:pt x="2338524" y="2043089"/>
                  </a:lnTo>
                  <a:lnTo>
                    <a:pt x="2285055" y="2042247"/>
                  </a:lnTo>
                  <a:lnTo>
                    <a:pt x="2231281" y="2038880"/>
                  </a:lnTo>
                  <a:lnTo>
                    <a:pt x="2177399" y="2032924"/>
                  </a:lnTo>
                  <a:lnTo>
                    <a:pt x="2123604" y="2024312"/>
                  </a:lnTo>
                  <a:lnTo>
                    <a:pt x="2071971" y="2013380"/>
                  </a:lnTo>
                  <a:lnTo>
                    <a:pt x="2022102" y="2000122"/>
                  </a:lnTo>
                  <a:lnTo>
                    <a:pt x="1974191" y="1984625"/>
                  </a:lnTo>
                  <a:lnTo>
                    <a:pt x="1928431" y="1966976"/>
                  </a:lnTo>
                  <a:lnTo>
                    <a:pt x="1885016" y="1947262"/>
                  </a:lnTo>
                  <a:lnTo>
                    <a:pt x="1844138" y="1925569"/>
                  </a:lnTo>
                  <a:lnTo>
                    <a:pt x="1805992" y="1901984"/>
                  </a:lnTo>
                  <a:lnTo>
                    <a:pt x="1770771" y="1876593"/>
                  </a:lnTo>
                  <a:lnTo>
                    <a:pt x="1738667" y="1849484"/>
                  </a:lnTo>
                  <a:lnTo>
                    <a:pt x="1691994" y="1865458"/>
                  </a:lnTo>
                  <a:lnTo>
                    <a:pt x="1644365" y="1879360"/>
                  </a:lnTo>
                  <a:lnTo>
                    <a:pt x="1595929" y="1891214"/>
                  </a:lnTo>
                  <a:lnTo>
                    <a:pt x="1546831" y="1901042"/>
                  </a:lnTo>
                  <a:lnTo>
                    <a:pt x="1497220" y="1908866"/>
                  </a:lnTo>
                  <a:lnTo>
                    <a:pt x="1447241" y="1914708"/>
                  </a:lnTo>
                  <a:lnTo>
                    <a:pt x="1397043" y="1918591"/>
                  </a:lnTo>
                  <a:lnTo>
                    <a:pt x="1346771" y="1920538"/>
                  </a:lnTo>
                  <a:lnTo>
                    <a:pt x="1296574" y="1920570"/>
                  </a:lnTo>
                  <a:lnTo>
                    <a:pt x="1246598" y="1918710"/>
                  </a:lnTo>
                  <a:lnTo>
                    <a:pt x="1196990" y="1914982"/>
                  </a:lnTo>
                  <a:lnTo>
                    <a:pt x="1147897" y="1909406"/>
                  </a:lnTo>
                  <a:lnTo>
                    <a:pt x="1099467" y="1902005"/>
                  </a:lnTo>
                  <a:lnTo>
                    <a:pt x="1051846" y="1892803"/>
                  </a:lnTo>
                  <a:lnTo>
                    <a:pt x="1005181" y="1881821"/>
                  </a:lnTo>
                  <a:lnTo>
                    <a:pt x="959620" y="1869081"/>
                  </a:lnTo>
                  <a:lnTo>
                    <a:pt x="915309" y="1854607"/>
                  </a:lnTo>
                  <a:lnTo>
                    <a:pt x="872395" y="1838420"/>
                  </a:lnTo>
                  <a:lnTo>
                    <a:pt x="831026" y="1820544"/>
                  </a:lnTo>
                  <a:lnTo>
                    <a:pt x="791349" y="1801000"/>
                  </a:lnTo>
                  <a:lnTo>
                    <a:pt x="753510" y="1779810"/>
                  </a:lnTo>
                  <a:lnTo>
                    <a:pt x="717656" y="1756998"/>
                  </a:lnTo>
                  <a:lnTo>
                    <a:pt x="683936" y="1732586"/>
                  </a:lnTo>
                  <a:lnTo>
                    <a:pt x="652495" y="1706596"/>
                  </a:lnTo>
                  <a:lnTo>
                    <a:pt x="623480" y="1679050"/>
                  </a:lnTo>
                  <a:lnTo>
                    <a:pt x="617765" y="1673081"/>
                  </a:lnTo>
                  <a:lnTo>
                    <a:pt x="614971" y="1670160"/>
                  </a:lnTo>
                  <a:lnTo>
                    <a:pt x="557357" y="1672090"/>
                  </a:lnTo>
                  <a:lnTo>
                    <a:pt x="501068" y="1669709"/>
                  </a:lnTo>
                  <a:lnTo>
                    <a:pt x="446579" y="1663249"/>
                  </a:lnTo>
                  <a:lnTo>
                    <a:pt x="394367" y="1652940"/>
                  </a:lnTo>
                  <a:lnTo>
                    <a:pt x="344909" y="1639011"/>
                  </a:lnTo>
                  <a:lnTo>
                    <a:pt x="298682" y="1621693"/>
                  </a:lnTo>
                  <a:lnTo>
                    <a:pt x="256162" y="1601216"/>
                  </a:lnTo>
                  <a:lnTo>
                    <a:pt x="217825" y="1577812"/>
                  </a:lnTo>
                  <a:lnTo>
                    <a:pt x="184149" y="1551709"/>
                  </a:lnTo>
                  <a:lnTo>
                    <a:pt x="155609" y="1523138"/>
                  </a:lnTo>
                  <a:lnTo>
                    <a:pt x="132682" y="1492330"/>
                  </a:lnTo>
                  <a:lnTo>
                    <a:pt x="105574" y="1424923"/>
                  </a:lnTo>
                  <a:lnTo>
                    <a:pt x="102641" y="1384120"/>
                  </a:lnTo>
                  <a:lnTo>
                    <a:pt x="109370" y="1343906"/>
                  </a:lnTo>
                  <a:lnTo>
                    <a:pt x="125434" y="1304892"/>
                  </a:lnTo>
                  <a:lnTo>
                    <a:pt x="150504" y="1267687"/>
                  </a:lnTo>
                  <a:lnTo>
                    <a:pt x="184252" y="1232903"/>
                  </a:lnTo>
                  <a:lnTo>
                    <a:pt x="226351" y="1201149"/>
                  </a:lnTo>
                  <a:lnTo>
                    <a:pt x="174888" y="1179651"/>
                  </a:lnTo>
                  <a:lnTo>
                    <a:pt x="129656" y="1154707"/>
                  </a:lnTo>
                  <a:lnTo>
                    <a:pt x="90850" y="1126774"/>
                  </a:lnTo>
                  <a:lnTo>
                    <a:pt x="58664" y="1096313"/>
                  </a:lnTo>
                  <a:lnTo>
                    <a:pt x="33292" y="1063780"/>
                  </a:lnTo>
                  <a:lnTo>
                    <a:pt x="14928" y="1029635"/>
                  </a:lnTo>
                  <a:lnTo>
                    <a:pt x="0" y="958344"/>
                  </a:lnTo>
                  <a:lnTo>
                    <a:pt x="3823" y="922114"/>
                  </a:lnTo>
                  <a:lnTo>
                    <a:pt x="35017" y="850780"/>
                  </a:lnTo>
                  <a:lnTo>
                    <a:pt x="62775" y="816593"/>
                  </a:lnTo>
                  <a:lnTo>
                    <a:pt x="92922" y="788852"/>
                  </a:lnTo>
                  <a:lnTo>
                    <a:pt x="127807" y="763759"/>
                  </a:lnTo>
                  <a:lnTo>
                    <a:pt x="166967" y="741496"/>
                  </a:lnTo>
                  <a:lnTo>
                    <a:pt x="209936" y="722248"/>
                  </a:lnTo>
                  <a:lnTo>
                    <a:pt x="256252" y="706196"/>
                  </a:lnTo>
                  <a:lnTo>
                    <a:pt x="305448" y="693524"/>
                  </a:lnTo>
                  <a:lnTo>
                    <a:pt x="357062" y="684415"/>
                  </a:lnTo>
                  <a:lnTo>
                    <a:pt x="410628" y="679052"/>
                  </a:lnTo>
                  <a:lnTo>
                    <a:pt x="414438" y="672702"/>
                  </a:lnTo>
                  <a:close/>
                </a:path>
              </a:pathLst>
            </a:custGeom>
            <a:ln w="19049">
              <a:solidFill>
                <a:srgbClr val="F8D05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3037" y="5328157"/>
              <a:ext cx="387731" cy="24587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221983" y="3860418"/>
              <a:ext cx="4346575" cy="1737360"/>
            </a:xfrm>
            <a:custGeom>
              <a:avLst/>
              <a:gdLst/>
              <a:ahLst/>
              <a:cxnLst/>
              <a:rect l="l" t="t" r="r" b="b"/>
              <a:pathLst>
                <a:path w="4346575" h="1737360">
                  <a:moveTo>
                    <a:pt x="4346447" y="1504822"/>
                  </a:moveTo>
                  <a:lnTo>
                    <a:pt x="4340368" y="1550060"/>
                  </a:lnTo>
                  <a:lnTo>
                    <a:pt x="4323211" y="1590712"/>
                  </a:lnTo>
                  <a:lnTo>
                    <a:pt x="4296600" y="1625155"/>
                  </a:lnTo>
                  <a:lnTo>
                    <a:pt x="4262157" y="1651766"/>
                  </a:lnTo>
                  <a:lnTo>
                    <a:pt x="4221505" y="1668923"/>
                  </a:lnTo>
                  <a:lnTo>
                    <a:pt x="4176267" y="1675002"/>
                  </a:lnTo>
                  <a:lnTo>
                    <a:pt x="4131030" y="1668923"/>
                  </a:lnTo>
                  <a:lnTo>
                    <a:pt x="4090378" y="1651766"/>
                  </a:lnTo>
                  <a:lnTo>
                    <a:pt x="4055935" y="1625155"/>
                  </a:lnTo>
                  <a:lnTo>
                    <a:pt x="4029324" y="1590712"/>
                  </a:lnTo>
                  <a:lnTo>
                    <a:pt x="4012167" y="1550060"/>
                  </a:lnTo>
                  <a:lnTo>
                    <a:pt x="4006088" y="1504822"/>
                  </a:lnTo>
                  <a:lnTo>
                    <a:pt x="4012167" y="1459585"/>
                  </a:lnTo>
                  <a:lnTo>
                    <a:pt x="4029324" y="1418933"/>
                  </a:lnTo>
                  <a:lnTo>
                    <a:pt x="4055935" y="1384490"/>
                  </a:lnTo>
                  <a:lnTo>
                    <a:pt x="4090378" y="1357879"/>
                  </a:lnTo>
                  <a:lnTo>
                    <a:pt x="4131030" y="1340722"/>
                  </a:lnTo>
                  <a:lnTo>
                    <a:pt x="4176267" y="1334642"/>
                  </a:lnTo>
                  <a:lnTo>
                    <a:pt x="4221505" y="1340722"/>
                  </a:lnTo>
                  <a:lnTo>
                    <a:pt x="4262157" y="1357879"/>
                  </a:lnTo>
                  <a:lnTo>
                    <a:pt x="4296600" y="1384490"/>
                  </a:lnTo>
                  <a:lnTo>
                    <a:pt x="4323211" y="1418933"/>
                  </a:lnTo>
                  <a:lnTo>
                    <a:pt x="4340368" y="1459585"/>
                  </a:lnTo>
                  <a:lnTo>
                    <a:pt x="4346447" y="1504822"/>
                  </a:lnTo>
                  <a:close/>
                </a:path>
                <a:path w="4346575" h="1737360">
                  <a:moveTo>
                    <a:pt x="266700" y="1126870"/>
                  </a:moveTo>
                  <a:lnTo>
                    <a:pt x="210958" y="1127434"/>
                  </a:lnTo>
                  <a:lnTo>
                    <a:pt x="155832" y="1123853"/>
                  </a:lnTo>
                  <a:lnTo>
                    <a:pt x="101906" y="1116218"/>
                  </a:lnTo>
                  <a:lnTo>
                    <a:pt x="49767" y="1104620"/>
                  </a:lnTo>
                  <a:lnTo>
                    <a:pt x="0" y="1089151"/>
                  </a:lnTo>
                </a:path>
                <a:path w="4346575" h="1737360">
                  <a:moveTo>
                    <a:pt x="502031" y="1539112"/>
                  </a:moveTo>
                  <a:lnTo>
                    <a:pt x="473614" y="1545395"/>
                  </a:lnTo>
                  <a:lnTo>
                    <a:pt x="444626" y="1550511"/>
                  </a:lnTo>
                  <a:lnTo>
                    <a:pt x="415162" y="1554436"/>
                  </a:lnTo>
                  <a:lnTo>
                    <a:pt x="385317" y="1557146"/>
                  </a:lnTo>
                </a:path>
                <a:path w="4346575" h="1737360">
                  <a:moveTo>
                    <a:pt x="1507236" y="1737258"/>
                  </a:moveTo>
                  <a:lnTo>
                    <a:pt x="1487029" y="1717580"/>
                  </a:lnTo>
                  <a:lnTo>
                    <a:pt x="1468548" y="1697278"/>
                  </a:lnTo>
                  <a:lnTo>
                    <a:pt x="1451854" y="1676386"/>
                  </a:lnTo>
                  <a:lnTo>
                    <a:pt x="1437005" y="1654936"/>
                  </a:lnTo>
                </a:path>
                <a:path w="4346575" h="1737360">
                  <a:moveTo>
                    <a:pt x="2807208" y="1532127"/>
                  </a:moveTo>
                  <a:lnTo>
                    <a:pt x="2803161" y="1555005"/>
                  </a:lnTo>
                  <a:lnTo>
                    <a:pt x="2797127" y="1577705"/>
                  </a:lnTo>
                  <a:lnTo>
                    <a:pt x="2789116" y="1600190"/>
                  </a:lnTo>
                  <a:lnTo>
                    <a:pt x="2779141" y="1622424"/>
                  </a:lnTo>
                </a:path>
                <a:path w="4346575" h="1737360">
                  <a:moveTo>
                    <a:pt x="3365372" y="974470"/>
                  </a:moveTo>
                  <a:lnTo>
                    <a:pt x="3420962" y="993239"/>
                  </a:lnTo>
                  <a:lnTo>
                    <a:pt x="3472428" y="1015152"/>
                  </a:lnTo>
                  <a:lnTo>
                    <a:pt x="3519513" y="1039956"/>
                  </a:lnTo>
                  <a:lnTo>
                    <a:pt x="3561960" y="1067394"/>
                  </a:lnTo>
                  <a:lnTo>
                    <a:pt x="3599512" y="1097211"/>
                  </a:lnTo>
                  <a:lnTo>
                    <a:pt x="3631912" y="1129152"/>
                  </a:lnTo>
                  <a:lnTo>
                    <a:pt x="3658903" y="1162963"/>
                  </a:lnTo>
                  <a:lnTo>
                    <a:pt x="3680229" y="1198386"/>
                  </a:lnTo>
                  <a:lnTo>
                    <a:pt x="3695631" y="1235167"/>
                  </a:lnTo>
                  <a:lnTo>
                    <a:pt x="3704853" y="1273051"/>
                  </a:lnTo>
                  <a:lnTo>
                    <a:pt x="3707638" y="1311782"/>
                  </a:lnTo>
                </a:path>
                <a:path w="4346575" h="1737360">
                  <a:moveTo>
                    <a:pt x="4172712" y="615187"/>
                  </a:moveTo>
                  <a:lnTo>
                    <a:pt x="4143773" y="650686"/>
                  </a:lnTo>
                  <a:lnTo>
                    <a:pt x="4108465" y="683815"/>
                  </a:lnTo>
                  <a:lnTo>
                    <a:pt x="4067180" y="714253"/>
                  </a:lnTo>
                  <a:lnTo>
                    <a:pt x="4020312" y="741679"/>
                  </a:lnTo>
                </a:path>
                <a:path w="4346575" h="1737360">
                  <a:moveTo>
                    <a:pt x="3806951" y="145922"/>
                  </a:moveTo>
                  <a:lnTo>
                    <a:pt x="3810740" y="160732"/>
                  </a:lnTo>
                  <a:lnTo>
                    <a:pt x="3813349" y="175625"/>
                  </a:lnTo>
                  <a:lnTo>
                    <a:pt x="3814792" y="190589"/>
                  </a:lnTo>
                  <a:lnTo>
                    <a:pt x="3815080" y="205612"/>
                  </a:lnTo>
                </a:path>
                <a:path w="4346575" h="1737360">
                  <a:moveTo>
                    <a:pt x="2833623" y="76199"/>
                  </a:moveTo>
                  <a:lnTo>
                    <a:pt x="2849756" y="55899"/>
                  </a:lnTo>
                  <a:lnTo>
                    <a:pt x="2868199" y="36385"/>
                  </a:lnTo>
                  <a:lnTo>
                    <a:pt x="2888880" y="17728"/>
                  </a:lnTo>
                  <a:lnTo>
                    <a:pt x="2911729" y="0"/>
                  </a:lnTo>
                </a:path>
                <a:path w="4346575" h="1737360">
                  <a:moveTo>
                    <a:pt x="2103373" y="112521"/>
                  </a:moveTo>
                  <a:lnTo>
                    <a:pt x="2110323" y="95601"/>
                  </a:lnTo>
                  <a:lnTo>
                    <a:pt x="2118963" y="78978"/>
                  </a:lnTo>
                  <a:lnTo>
                    <a:pt x="2129270" y="62712"/>
                  </a:lnTo>
                  <a:lnTo>
                    <a:pt x="2141219" y="46862"/>
                  </a:lnTo>
                </a:path>
                <a:path w="4346575" h="1737360">
                  <a:moveTo>
                    <a:pt x="1246377" y="134873"/>
                  </a:moveTo>
                  <a:lnTo>
                    <a:pt x="1282967" y="148869"/>
                  </a:lnTo>
                  <a:lnTo>
                    <a:pt x="1318021" y="164163"/>
                  </a:lnTo>
                  <a:lnTo>
                    <a:pt x="1351480" y="180719"/>
                  </a:lnTo>
                  <a:lnTo>
                    <a:pt x="1383284" y="198500"/>
                  </a:lnTo>
                </a:path>
                <a:path w="4346575" h="1737360">
                  <a:moveTo>
                    <a:pt x="207137" y="635761"/>
                  </a:moveTo>
                  <a:lnTo>
                    <a:pt x="199513" y="619212"/>
                  </a:lnTo>
                  <a:lnTo>
                    <a:pt x="193008" y="602519"/>
                  </a:lnTo>
                  <a:lnTo>
                    <a:pt x="187598" y="585684"/>
                  </a:lnTo>
                  <a:lnTo>
                    <a:pt x="183261" y="568705"/>
                  </a:lnTo>
                </a:path>
              </a:pathLst>
            </a:custGeom>
            <a:ln w="19050">
              <a:solidFill>
                <a:srgbClr val="F8D0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536817" y="4298695"/>
            <a:ext cx="3159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What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is the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output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when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test.txt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contains</a:t>
            </a:r>
            <a:r>
              <a:rPr sz="18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text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“Hello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World”?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20" name="object 20"/>
          <p:cNvSpPr txBox="1"/>
          <p:nvPr/>
        </p:nvSpPr>
        <p:spPr>
          <a:xfrm>
            <a:off x="5577332" y="6071412"/>
            <a:ext cx="5038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 panose="020B0609020204030204"/>
                <a:cs typeface="Consolas" panose="020B0609020204030204"/>
              </a:rPr>
              <a:t>72</a:t>
            </a:r>
            <a:r>
              <a:rPr sz="1800" spc="-3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101</a:t>
            </a:r>
            <a:r>
              <a:rPr sz="1800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108</a:t>
            </a:r>
            <a:r>
              <a:rPr sz="1800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108</a:t>
            </a:r>
            <a:r>
              <a:rPr sz="1800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111</a:t>
            </a:r>
            <a:r>
              <a:rPr sz="1800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32</a:t>
            </a:r>
            <a:r>
              <a:rPr sz="1800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87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111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114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108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spc="-25" dirty="0">
                <a:latin typeface="Consolas" panose="020B0609020204030204"/>
                <a:cs typeface="Consolas" panose="020B0609020204030204"/>
              </a:rPr>
              <a:t>100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42284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FileInputStream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02637"/>
            <a:ext cx="996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Get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meaningful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character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by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using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(char)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StringBuilder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52530" y="2657855"/>
            <a:ext cx="6592051" cy="13251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1386" y="4483608"/>
            <a:ext cx="6591300" cy="198007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42284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FileInputStream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98066"/>
            <a:ext cx="7635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What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if</a:t>
            </a:r>
            <a:r>
              <a:rPr sz="28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Consolas" panose="020B0609020204030204"/>
                <a:cs typeface="Consolas" panose="020B0609020204030204"/>
              </a:rPr>
              <a:t>test.txt</a:t>
            </a:r>
            <a:r>
              <a:rPr sz="2800" spc="-700" dirty="0"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contains</a:t>
            </a:r>
            <a:r>
              <a:rPr sz="2800" spc="-40" dirty="0">
                <a:latin typeface="微软雅黑" panose="020B0503020204020204" charset="-122"/>
                <a:cs typeface="微软雅黑" panose="020B0503020204020204" charset="-122"/>
              </a:rPr>
              <a:t> “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计算机系统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”？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95353" y="4834482"/>
            <a:ext cx="6591672" cy="12756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353" y="2686833"/>
            <a:ext cx="6591675" cy="127706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48502" y="2968949"/>
            <a:ext cx="5474970" cy="12026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000" dirty="0">
                <a:latin typeface="Consolas" panose="020B0609020204030204"/>
                <a:cs typeface="Consolas" panose="020B0609020204030204"/>
              </a:rPr>
              <a:t>188</a:t>
            </a:r>
            <a:r>
              <a:rPr sz="2000" spc="-1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198</a:t>
            </a:r>
            <a:r>
              <a:rPr sz="2000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203</a:t>
            </a:r>
            <a:r>
              <a:rPr sz="2000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227</a:t>
            </a:r>
            <a:r>
              <a:rPr sz="2000" spc="-1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187</a:t>
            </a:r>
            <a:r>
              <a:rPr sz="2000" spc="-5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250</a:t>
            </a:r>
            <a:r>
              <a:rPr sz="2000" spc="-1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207</a:t>
            </a:r>
            <a:r>
              <a:rPr sz="2000" spc="-5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181</a:t>
            </a:r>
            <a:r>
              <a:rPr sz="2000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205</a:t>
            </a:r>
            <a:r>
              <a:rPr sz="2000" spc="-5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spc="-25" dirty="0">
                <a:latin typeface="Consolas" panose="020B0609020204030204"/>
                <a:cs typeface="Consolas" panose="020B0609020204030204"/>
              </a:rPr>
              <a:t>179</a:t>
            </a:r>
            <a:endParaRPr sz="2000">
              <a:latin typeface="Consolas" panose="020B0609020204030204"/>
              <a:cs typeface="Consolas" panose="020B0609020204030204"/>
            </a:endParaRPr>
          </a:p>
          <a:p>
            <a:pPr marL="12700" marR="501650">
              <a:lnSpc>
                <a:spcPct val="100000"/>
              </a:lnSpc>
              <a:spcBef>
                <a:spcPts val="1205"/>
              </a:spcBef>
            </a:pPr>
            <a:r>
              <a:rPr sz="18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r>
              <a:rPr sz="1800" spc="-15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Chinese</a:t>
            </a:r>
            <a:r>
              <a:rPr sz="1800" spc="-5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Character</a:t>
            </a:r>
            <a:r>
              <a:rPr sz="1800" spc="-5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requires</a:t>
            </a:r>
            <a:r>
              <a:rPr sz="1800" spc="-1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more</a:t>
            </a:r>
            <a:r>
              <a:rPr sz="1800" spc="-2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than</a:t>
            </a:r>
            <a:r>
              <a:rPr sz="1800" spc="-1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r>
              <a:rPr sz="1800" spc="-1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spc="-2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byte </a:t>
            </a:r>
            <a:r>
              <a:rPr sz="18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to</a:t>
            </a:r>
            <a:r>
              <a:rPr sz="1800" spc="-15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store</a:t>
            </a:r>
            <a:r>
              <a:rPr sz="1800" spc="-5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(2</a:t>
            </a:r>
            <a:r>
              <a:rPr sz="1800" spc="-1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bytes</a:t>
            </a:r>
            <a:r>
              <a:rPr sz="1800" spc="-1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for</a:t>
            </a:r>
            <a:r>
              <a:rPr sz="1800" spc="-1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GBK</a:t>
            </a:r>
            <a:r>
              <a:rPr sz="1800" spc="-1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encoding)</a:t>
            </a:r>
            <a:endParaRPr sz="1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5292597" y="5222494"/>
            <a:ext cx="6572250" cy="934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03855"/>
                </a:solidFill>
                <a:latin typeface="等线" panose="02010600030101010101" charset="-122"/>
                <a:cs typeface="等线" panose="02010600030101010101" charset="-122"/>
              </a:rPr>
              <a:t>Reading</a:t>
            </a:r>
            <a:r>
              <a:rPr sz="1800" spc="-10" dirty="0">
                <a:solidFill>
                  <a:srgbClr val="E03855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solidFill>
                  <a:srgbClr val="E03855"/>
                </a:solidFill>
                <a:latin typeface="等线" panose="02010600030101010101" charset="-122"/>
                <a:cs typeface="等线" panose="02010600030101010101" charset="-122"/>
              </a:rPr>
              <a:t>1</a:t>
            </a:r>
            <a:r>
              <a:rPr sz="1800" spc="-20" dirty="0">
                <a:solidFill>
                  <a:srgbClr val="E03855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solidFill>
                  <a:srgbClr val="E03855"/>
                </a:solidFill>
                <a:latin typeface="等线" panose="02010600030101010101" charset="-122"/>
                <a:cs typeface="等线" panose="02010600030101010101" charset="-122"/>
              </a:rPr>
              <a:t>byte at a time</a:t>
            </a:r>
            <a:r>
              <a:rPr sz="1800" spc="-15" dirty="0">
                <a:solidFill>
                  <a:srgbClr val="E03855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solidFill>
                  <a:srgbClr val="E03855"/>
                </a:solidFill>
                <a:latin typeface="等线" panose="02010600030101010101" charset="-122"/>
                <a:cs typeface="等线" panose="02010600030101010101" charset="-122"/>
              </a:rPr>
              <a:t>(split</a:t>
            </a:r>
            <a:r>
              <a:rPr sz="1800" spc="-25" dirty="0">
                <a:solidFill>
                  <a:srgbClr val="E03855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solidFill>
                  <a:srgbClr val="E03855"/>
                </a:solidFill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1800" spc="-15" dirty="0">
                <a:solidFill>
                  <a:srgbClr val="E03855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solidFill>
                  <a:srgbClr val="E03855"/>
                </a:solidFill>
                <a:latin typeface="等线" panose="02010600030101010101" charset="-122"/>
                <a:cs typeface="等线" panose="02010600030101010101" charset="-122"/>
              </a:rPr>
              <a:t>2 bytes for</a:t>
            </a:r>
            <a:r>
              <a:rPr sz="1800" spc="-5" dirty="0">
                <a:solidFill>
                  <a:srgbClr val="E03855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solidFill>
                  <a:srgbClr val="E03855"/>
                </a:solidFill>
                <a:latin typeface="等线" panose="02010600030101010101" charset="-122"/>
                <a:cs typeface="等线" panose="02010600030101010101" charset="-122"/>
              </a:rPr>
              <a:t>1 word,</a:t>
            </a:r>
            <a:r>
              <a:rPr sz="1800" spc="10" dirty="0">
                <a:solidFill>
                  <a:srgbClr val="E03855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solidFill>
                  <a:srgbClr val="E03855"/>
                </a:solidFill>
                <a:latin typeface="等线" panose="02010600030101010101" charset="-122"/>
                <a:cs typeface="等线" panose="02010600030101010101" charset="-122"/>
              </a:rPr>
              <a:t>meaningless)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等线" panose="02010600030101010101" charset="-122"/>
              <a:cs typeface="等线" panose="02010600030101010101" charset="-122"/>
            </a:endParaRPr>
          </a:p>
          <a:p>
            <a:pPr marL="76835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Consolas" panose="020B0609020204030204"/>
                <a:cs typeface="Consolas" panose="020B0609020204030204"/>
              </a:rPr>
              <a:t>? ?</a:t>
            </a:r>
            <a:r>
              <a:rPr sz="2000" spc="-1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? ?</a:t>
            </a:r>
            <a:r>
              <a:rPr sz="2000" spc="-1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?</a:t>
            </a:r>
            <a:r>
              <a:rPr sz="2000" spc="-1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ú</a:t>
            </a:r>
            <a:r>
              <a:rPr sz="2000" spc="-1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? ?</a:t>
            </a:r>
            <a:r>
              <a:rPr sz="2000" spc="-1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?</a:t>
            </a:r>
            <a:r>
              <a:rPr sz="2000" spc="-1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spc="-50" dirty="0">
                <a:latin typeface="Consolas" panose="020B0609020204030204"/>
                <a:cs typeface="Consolas" panose="020B0609020204030204"/>
              </a:rPr>
              <a:t>?</a:t>
            </a:r>
            <a:endParaRPr sz="2000"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FileReader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98066"/>
            <a:ext cx="9577705" cy="840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21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What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if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Consolas" panose="020B0609020204030204"/>
                <a:cs typeface="Consolas" panose="020B0609020204030204"/>
              </a:rPr>
              <a:t>test.txt</a:t>
            </a:r>
            <a:r>
              <a:rPr sz="2800" spc="-700" dirty="0"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contains</a:t>
            </a:r>
            <a:r>
              <a:rPr sz="2800" spc="-45" dirty="0">
                <a:latin typeface="微软雅黑" panose="020B0503020204020204" charset="-122"/>
                <a:cs typeface="微软雅黑" panose="020B0503020204020204" charset="-122"/>
              </a:rPr>
              <a:t> “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计算机系统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”with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GBK</a:t>
            </a:r>
            <a:r>
              <a:rPr sz="28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file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>
              <a:lnSpc>
                <a:spcPts val="3210"/>
              </a:lnSpc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encoding</a:t>
            </a:r>
            <a:r>
              <a:rPr sz="2800" spc="-1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(consistent</a:t>
            </a:r>
            <a:r>
              <a:rPr sz="2800" spc="-1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with</a:t>
            </a:r>
            <a:r>
              <a:rPr sz="2800" spc="-1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my</a:t>
            </a:r>
            <a:r>
              <a:rPr sz="2800" b="1" spc="-114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default</a:t>
            </a:r>
            <a:r>
              <a:rPr sz="2800" spc="-1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encoding)？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25977" y="2890932"/>
            <a:ext cx="6089252" cy="13752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474" y="4640538"/>
            <a:ext cx="6321650" cy="14281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71747" y="3897884"/>
            <a:ext cx="407860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nsolas" panose="020B0609020204030204"/>
                <a:cs typeface="Consolas" panose="020B0609020204030204"/>
              </a:rPr>
              <a:t>35745</a:t>
            </a:r>
            <a:r>
              <a:rPr sz="2000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31639</a:t>
            </a:r>
            <a:r>
              <a:rPr sz="2000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26426</a:t>
            </a:r>
            <a:r>
              <a:rPr sz="2000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31995</a:t>
            </a:r>
            <a:r>
              <a:rPr sz="2000" spc="-10" dirty="0">
                <a:latin typeface="Consolas" panose="020B0609020204030204"/>
                <a:cs typeface="Consolas" panose="020B0609020204030204"/>
              </a:rPr>
              <a:t> 32479</a:t>
            </a:r>
            <a:endParaRPr sz="20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3571747" y="5673344"/>
            <a:ext cx="18548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5765" algn="l"/>
                <a:tab pos="800100" algn="l"/>
                <a:tab pos="1193165" algn="l"/>
                <a:tab pos="1586865" algn="l"/>
              </a:tabLst>
            </a:pPr>
            <a:r>
              <a:rPr sz="2000" spc="-50" dirty="0">
                <a:latin typeface="等线" panose="02010600030101010101" charset="-122"/>
                <a:cs typeface="等线" panose="02010600030101010101" charset="-122"/>
              </a:rPr>
              <a:t>计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	</a:t>
            </a:r>
            <a:r>
              <a:rPr sz="2000" spc="-50" dirty="0">
                <a:latin typeface="等线" panose="02010600030101010101" charset="-122"/>
                <a:cs typeface="等线" panose="02010600030101010101" charset="-122"/>
              </a:rPr>
              <a:t>算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	</a:t>
            </a:r>
            <a:r>
              <a:rPr sz="2000" spc="-50" dirty="0">
                <a:latin typeface="等线" panose="02010600030101010101" charset="-122"/>
                <a:cs typeface="等线" panose="02010600030101010101" charset="-122"/>
              </a:rPr>
              <a:t>机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	</a:t>
            </a:r>
            <a:r>
              <a:rPr sz="2000" spc="-50" dirty="0">
                <a:latin typeface="等线" panose="02010600030101010101" charset="-122"/>
                <a:cs typeface="等线" panose="02010600030101010101" charset="-122"/>
              </a:rPr>
              <a:t>系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	</a:t>
            </a:r>
            <a:r>
              <a:rPr sz="2000" spc="-50" dirty="0">
                <a:latin typeface="等线" panose="02010600030101010101" charset="-122"/>
                <a:cs typeface="等线" panose="02010600030101010101" charset="-122"/>
              </a:rPr>
              <a:t>统</a:t>
            </a:r>
            <a:endParaRPr sz="20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14207" y="2863037"/>
            <a:ext cx="3712845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9685" indent="-34226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onsolas" panose="020B0609020204030204"/>
                <a:cs typeface="Consolas" panose="020B0609020204030204"/>
              </a:rPr>
              <a:t>FileReader</a:t>
            </a:r>
            <a:r>
              <a:rPr sz="2400" spc="-610" dirty="0">
                <a:latin typeface="Consolas" panose="020B0609020204030204"/>
                <a:cs typeface="Consolas" panose="020B0609020204030204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2400" spc="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used</a:t>
            </a:r>
            <a:r>
              <a:rPr sz="2400" spc="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to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read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stream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character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(instead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stream</a:t>
            </a:r>
            <a:r>
              <a:rPr sz="2400" spc="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of 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raw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bytes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as</a:t>
            </a:r>
            <a:r>
              <a:rPr sz="2400" spc="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Consolas" panose="020B0609020204030204"/>
                <a:cs typeface="Consolas" panose="020B0609020204030204"/>
              </a:rPr>
              <a:t>FileInputStream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)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  <a:p>
            <a:pPr marL="354965" marR="5080" indent="-342265">
              <a:lnSpc>
                <a:spcPct val="10000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Return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 read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character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as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an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integer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(range 0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to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65535)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Exception</a:t>
            </a:r>
            <a:r>
              <a:rPr spc="-55" dirty="0"/>
              <a:t> </a:t>
            </a:r>
            <a:r>
              <a:rPr spc="-10" dirty="0"/>
              <a:t>Handling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02637"/>
            <a:ext cx="10281285" cy="836294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mechanism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handle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runtime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errors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(gracefully)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order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maintain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normal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flow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program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05974" y="3519173"/>
            <a:ext cx="6139180" cy="1713864"/>
            <a:chOff x="3005974" y="3519173"/>
            <a:chExt cx="6139180" cy="1713864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005974" y="3519173"/>
              <a:ext cx="5277550" cy="17132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56199" y="3730151"/>
              <a:ext cx="5109845" cy="654050"/>
            </a:xfrm>
            <a:custGeom>
              <a:avLst/>
              <a:gdLst/>
              <a:ahLst/>
              <a:cxnLst/>
              <a:rect l="l" t="t" r="r" b="b"/>
              <a:pathLst>
                <a:path w="5109845" h="654050">
                  <a:moveTo>
                    <a:pt x="4982" y="116932"/>
                  </a:moveTo>
                  <a:lnTo>
                    <a:pt x="11354" y="76770"/>
                  </a:lnTo>
                  <a:lnTo>
                    <a:pt x="32716" y="44335"/>
                  </a:lnTo>
                  <a:lnTo>
                    <a:pt x="66436" y="21974"/>
                  </a:lnTo>
                  <a:lnTo>
                    <a:pt x="109884" y="12030"/>
                  </a:lnTo>
                  <a:lnTo>
                    <a:pt x="169442" y="12847"/>
                  </a:lnTo>
                  <a:lnTo>
                    <a:pt x="225367" y="13097"/>
                  </a:lnTo>
                  <a:lnTo>
                    <a:pt x="278229" y="12905"/>
                  </a:lnTo>
                  <a:lnTo>
                    <a:pt x="328597" y="12397"/>
                  </a:lnTo>
                  <a:lnTo>
                    <a:pt x="377041" y="11698"/>
                  </a:lnTo>
                  <a:lnTo>
                    <a:pt x="424130" y="10934"/>
                  </a:lnTo>
                  <a:lnTo>
                    <a:pt x="470433" y="10232"/>
                  </a:lnTo>
                  <a:lnTo>
                    <a:pt x="516519" y="9716"/>
                  </a:lnTo>
                  <a:lnTo>
                    <a:pt x="562959" y="9512"/>
                  </a:lnTo>
                  <a:lnTo>
                    <a:pt x="610320" y="9746"/>
                  </a:lnTo>
                  <a:lnTo>
                    <a:pt x="659173" y="10543"/>
                  </a:lnTo>
                  <a:lnTo>
                    <a:pt x="710086" y="12030"/>
                  </a:lnTo>
                  <a:lnTo>
                    <a:pt x="751595" y="13670"/>
                  </a:lnTo>
                  <a:lnTo>
                    <a:pt x="792962" y="15526"/>
                  </a:lnTo>
                  <a:lnTo>
                    <a:pt x="834492" y="17492"/>
                  </a:lnTo>
                  <a:lnTo>
                    <a:pt x="876492" y="19466"/>
                  </a:lnTo>
                  <a:lnTo>
                    <a:pt x="919265" y="21343"/>
                  </a:lnTo>
                  <a:lnTo>
                    <a:pt x="963117" y="23021"/>
                  </a:lnTo>
                  <a:lnTo>
                    <a:pt x="1008354" y="24395"/>
                  </a:lnTo>
                  <a:lnTo>
                    <a:pt x="1055280" y="25362"/>
                  </a:lnTo>
                  <a:lnTo>
                    <a:pt x="1104202" y="25819"/>
                  </a:lnTo>
                  <a:lnTo>
                    <a:pt x="1155424" y="25661"/>
                  </a:lnTo>
                  <a:lnTo>
                    <a:pt x="1209251" y="24785"/>
                  </a:lnTo>
                  <a:lnTo>
                    <a:pt x="1265989" y="23088"/>
                  </a:lnTo>
                  <a:lnTo>
                    <a:pt x="1325943" y="20465"/>
                  </a:lnTo>
                  <a:lnTo>
                    <a:pt x="1389418" y="16814"/>
                  </a:lnTo>
                  <a:lnTo>
                    <a:pt x="1456719" y="12030"/>
                  </a:lnTo>
                  <a:lnTo>
                    <a:pt x="1531559" y="7067"/>
                  </a:lnTo>
                  <a:lnTo>
                    <a:pt x="1597059" y="4346"/>
                  </a:lnTo>
                  <a:lnTo>
                    <a:pt x="1654635" y="3482"/>
                  </a:lnTo>
                  <a:lnTo>
                    <a:pt x="1705700" y="4089"/>
                  </a:lnTo>
                  <a:lnTo>
                    <a:pt x="1751669" y="5780"/>
                  </a:lnTo>
                  <a:lnTo>
                    <a:pt x="1793956" y="8170"/>
                  </a:lnTo>
                  <a:lnTo>
                    <a:pt x="1833976" y="10872"/>
                  </a:lnTo>
                  <a:lnTo>
                    <a:pt x="1873143" y="13500"/>
                  </a:lnTo>
                  <a:lnTo>
                    <a:pt x="1912871" y="15670"/>
                  </a:lnTo>
                  <a:lnTo>
                    <a:pt x="1954576" y="16993"/>
                  </a:lnTo>
                  <a:lnTo>
                    <a:pt x="1999671" y="17085"/>
                  </a:lnTo>
                  <a:lnTo>
                    <a:pt x="2049571" y="15559"/>
                  </a:lnTo>
                  <a:lnTo>
                    <a:pt x="2105689" y="12030"/>
                  </a:lnTo>
                  <a:lnTo>
                    <a:pt x="2154831" y="8833"/>
                  </a:lnTo>
                  <a:lnTo>
                    <a:pt x="2205052" y="6722"/>
                  </a:lnTo>
                  <a:lnTo>
                    <a:pt x="2256139" y="5554"/>
                  </a:lnTo>
                  <a:lnTo>
                    <a:pt x="2307875" y="5190"/>
                  </a:lnTo>
                  <a:lnTo>
                    <a:pt x="2360047" y="5487"/>
                  </a:lnTo>
                  <a:lnTo>
                    <a:pt x="2412440" y="6304"/>
                  </a:lnTo>
                  <a:lnTo>
                    <a:pt x="2464838" y="7500"/>
                  </a:lnTo>
                  <a:lnTo>
                    <a:pt x="2517026" y="8934"/>
                  </a:lnTo>
                  <a:lnTo>
                    <a:pt x="2568791" y="10465"/>
                  </a:lnTo>
                  <a:lnTo>
                    <a:pt x="2619916" y="11952"/>
                  </a:lnTo>
                  <a:lnTo>
                    <a:pt x="2670188" y="13253"/>
                  </a:lnTo>
                  <a:lnTo>
                    <a:pt x="2719391" y="14227"/>
                  </a:lnTo>
                  <a:lnTo>
                    <a:pt x="2767310" y="14732"/>
                  </a:lnTo>
                  <a:lnTo>
                    <a:pt x="2813731" y="14629"/>
                  </a:lnTo>
                  <a:lnTo>
                    <a:pt x="2858438" y="13775"/>
                  </a:lnTo>
                  <a:lnTo>
                    <a:pt x="2901217" y="12030"/>
                  </a:lnTo>
                  <a:lnTo>
                    <a:pt x="2955800" y="10082"/>
                  </a:lnTo>
                  <a:lnTo>
                    <a:pt x="3008401" y="9922"/>
                  </a:lnTo>
                  <a:lnTo>
                    <a:pt x="3059364" y="11119"/>
                  </a:lnTo>
                  <a:lnTo>
                    <a:pt x="3109036" y="13243"/>
                  </a:lnTo>
                  <a:lnTo>
                    <a:pt x="3157763" y="15865"/>
                  </a:lnTo>
                  <a:lnTo>
                    <a:pt x="3205890" y="18554"/>
                  </a:lnTo>
                  <a:lnTo>
                    <a:pt x="3253763" y="20881"/>
                  </a:lnTo>
                  <a:lnTo>
                    <a:pt x="3301728" y="22416"/>
                  </a:lnTo>
                  <a:lnTo>
                    <a:pt x="3350131" y="22728"/>
                  </a:lnTo>
                  <a:lnTo>
                    <a:pt x="3399316" y="21387"/>
                  </a:lnTo>
                  <a:lnTo>
                    <a:pt x="3449630" y="17965"/>
                  </a:lnTo>
                  <a:lnTo>
                    <a:pt x="3501419" y="12030"/>
                  </a:lnTo>
                  <a:lnTo>
                    <a:pt x="3544320" y="7352"/>
                  </a:lnTo>
                  <a:lnTo>
                    <a:pt x="3588718" y="4824"/>
                  </a:lnTo>
                  <a:lnTo>
                    <a:pt x="3634494" y="4105"/>
                  </a:lnTo>
                  <a:lnTo>
                    <a:pt x="3681529" y="4852"/>
                  </a:lnTo>
                  <a:lnTo>
                    <a:pt x="3729704" y="6724"/>
                  </a:lnTo>
                  <a:lnTo>
                    <a:pt x="3778901" y="9378"/>
                  </a:lnTo>
                  <a:lnTo>
                    <a:pt x="3829001" y="12472"/>
                  </a:lnTo>
                  <a:lnTo>
                    <a:pt x="3879885" y="15665"/>
                  </a:lnTo>
                  <a:lnTo>
                    <a:pt x="3931434" y="18614"/>
                  </a:lnTo>
                  <a:lnTo>
                    <a:pt x="3983530" y="20976"/>
                  </a:lnTo>
                  <a:lnTo>
                    <a:pt x="4036054" y="22411"/>
                  </a:lnTo>
                  <a:lnTo>
                    <a:pt x="4088887" y="22576"/>
                  </a:lnTo>
                  <a:lnTo>
                    <a:pt x="4141910" y="21129"/>
                  </a:lnTo>
                  <a:lnTo>
                    <a:pt x="4195005" y="17727"/>
                  </a:lnTo>
                  <a:lnTo>
                    <a:pt x="4248052" y="12030"/>
                  </a:lnTo>
                  <a:lnTo>
                    <a:pt x="4301795" y="6201"/>
                  </a:lnTo>
                  <a:lnTo>
                    <a:pt x="4356734" y="2444"/>
                  </a:lnTo>
                  <a:lnTo>
                    <a:pt x="4412461" y="472"/>
                  </a:lnTo>
                  <a:lnTo>
                    <a:pt x="4468572" y="0"/>
                  </a:lnTo>
                  <a:lnTo>
                    <a:pt x="4524658" y="741"/>
                  </a:lnTo>
                  <a:lnTo>
                    <a:pt x="4580315" y="2410"/>
                  </a:lnTo>
                  <a:lnTo>
                    <a:pt x="4635135" y="4722"/>
                  </a:lnTo>
                  <a:lnTo>
                    <a:pt x="4688712" y="7390"/>
                  </a:lnTo>
                  <a:lnTo>
                    <a:pt x="4740640" y="10128"/>
                  </a:lnTo>
                  <a:lnTo>
                    <a:pt x="4790512" y="12651"/>
                  </a:lnTo>
                  <a:lnTo>
                    <a:pt x="4837922" y="14672"/>
                  </a:lnTo>
                  <a:lnTo>
                    <a:pt x="4882463" y="15907"/>
                  </a:lnTo>
                  <a:lnTo>
                    <a:pt x="4923730" y="16069"/>
                  </a:lnTo>
                  <a:lnTo>
                    <a:pt x="4961315" y="14871"/>
                  </a:lnTo>
                  <a:lnTo>
                    <a:pt x="4994812" y="12030"/>
                  </a:lnTo>
                  <a:lnTo>
                    <a:pt x="5040153" y="17152"/>
                  </a:lnTo>
                  <a:lnTo>
                    <a:pt x="5075124" y="37382"/>
                  </a:lnTo>
                  <a:lnTo>
                    <a:pt x="5096164" y="71162"/>
                  </a:lnTo>
                  <a:lnTo>
                    <a:pt x="5099714" y="116932"/>
                  </a:lnTo>
                  <a:lnTo>
                    <a:pt x="5105819" y="183905"/>
                  </a:lnTo>
                  <a:lnTo>
                    <a:pt x="5108858" y="238145"/>
                  </a:lnTo>
                  <a:lnTo>
                    <a:pt x="5109492" y="283944"/>
                  </a:lnTo>
                  <a:lnTo>
                    <a:pt x="5108382" y="325593"/>
                  </a:lnTo>
                  <a:lnTo>
                    <a:pt x="5106188" y="367385"/>
                  </a:lnTo>
                  <a:lnTo>
                    <a:pt x="5103572" y="413612"/>
                  </a:lnTo>
                  <a:lnTo>
                    <a:pt x="5101194" y="468566"/>
                  </a:lnTo>
                  <a:lnTo>
                    <a:pt x="5099714" y="536540"/>
                  </a:lnTo>
                  <a:lnTo>
                    <a:pt x="5089788" y="577095"/>
                  </a:lnTo>
                  <a:lnTo>
                    <a:pt x="5068218" y="610089"/>
                  </a:lnTo>
                  <a:lnTo>
                    <a:pt x="5036171" y="632534"/>
                  </a:lnTo>
                  <a:lnTo>
                    <a:pt x="4994812" y="641442"/>
                  </a:lnTo>
                  <a:lnTo>
                    <a:pt x="4936412" y="647496"/>
                  </a:lnTo>
                  <a:lnTo>
                    <a:pt x="4879215" y="651278"/>
                  </a:lnTo>
                  <a:lnTo>
                    <a:pt x="4823372" y="653141"/>
                  </a:lnTo>
                  <a:lnTo>
                    <a:pt x="4769034" y="653440"/>
                  </a:lnTo>
                  <a:lnTo>
                    <a:pt x="4716352" y="652528"/>
                  </a:lnTo>
                  <a:lnTo>
                    <a:pt x="4665477" y="650759"/>
                  </a:lnTo>
                  <a:lnTo>
                    <a:pt x="4616561" y="648487"/>
                  </a:lnTo>
                  <a:lnTo>
                    <a:pt x="4569755" y="646065"/>
                  </a:lnTo>
                  <a:lnTo>
                    <a:pt x="4525209" y="643848"/>
                  </a:lnTo>
                  <a:lnTo>
                    <a:pt x="4483076" y="642189"/>
                  </a:lnTo>
                  <a:lnTo>
                    <a:pt x="4443505" y="641442"/>
                  </a:lnTo>
                  <a:lnTo>
                    <a:pt x="4410991" y="641169"/>
                  </a:lnTo>
                  <a:lnTo>
                    <a:pt x="4373817" y="640669"/>
                  </a:lnTo>
                  <a:lnTo>
                    <a:pt x="4332481" y="640008"/>
                  </a:lnTo>
                  <a:lnTo>
                    <a:pt x="4287480" y="639254"/>
                  </a:lnTo>
                  <a:lnTo>
                    <a:pt x="4239315" y="638474"/>
                  </a:lnTo>
                  <a:lnTo>
                    <a:pt x="4188483" y="637736"/>
                  </a:lnTo>
                  <a:lnTo>
                    <a:pt x="4135483" y="637108"/>
                  </a:lnTo>
                  <a:lnTo>
                    <a:pt x="4080813" y="636657"/>
                  </a:lnTo>
                  <a:lnTo>
                    <a:pt x="4024971" y="636450"/>
                  </a:lnTo>
                  <a:lnTo>
                    <a:pt x="3968457" y="636554"/>
                  </a:lnTo>
                  <a:lnTo>
                    <a:pt x="3911768" y="637039"/>
                  </a:lnTo>
                  <a:lnTo>
                    <a:pt x="3855403" y="637970"/>
                  </a:lnTo>
                  <a:lnTo>
                    <a:pt x="3799861" y="639415"/>
                  </a:lnTo>
                  <a:lnTo>
                    <a:pt x="3745640" y="641442"/>
                  </a:lnTo>
                  <a:lnTo>
                    <a:pt x="3699725" y="643017"/>
                  </a:lnTo>
                  <a:lnTo>
                    <a:pt x="3655154" y="643739"/>
                  </a:lnTo>
                  <a:lnTo>
                    <a:pt x="3611530" y="643745"/>
                  </a:lnTo>
                  <a:lnTo>
                    <a:pt x="3568457" y="643174"/>
                  </a:lnTo>
                  <a:lnTo>
                    <a:pt x="3525539" y="642163"/>
                  </a:lnTo>
                  <a:lnTo>
                    <a:pt x="3482377" y="640850"/>
                  </a:lnTo>
                  <a:lnTo>
                    <a:pt x="3438576" y="639373"/>
                  </a:lnTo>
                  <a:lnTo>
                    <a:pt x="3393739" y="637870"/>
                  </a:lnTo>
                  <a:lnTo>
                    <a:pt x="3347469" y="636478"/>
                  </a:lnTo>
                  <a:lnTo>
                    <a:pt x="3299368" y="635336"/>
                  </a:lnTo>
                  <a:lnTo>
                    <a:pt x="3249041" y="634581"/>
                  </a:lnTo>
                  <a:lnTo>
                    <a:pt x="3196089" y="634352"/>
                  </a:lnTo>
                  <a:lnTo>
                    <a:pt x="3140118" y="634785"/>
                  </a:lnTo>
                  <a:lnTo>
                    <a:pt x="3080729" y="636019"/>
                  </a:lnTo>
                  <a:lnTo>
                    <a:pt x="3017526" y="638192"/>
                  </a:lnTo>
                  <a:lnTo>
                    <a:pt x="2950112" y="641442"/>
                  </a:lnTo>
                  <a:lnTo>
                    <a:pt x="2875462" y="644985"/>
                  </a:lnTo>
                  <a:lnTo>
                    <a:pt x="2809845" y="647014"/>
                  </a:lnTo>
                  <a:lnTo>
                    <a:pt x="2751956" y="647770"/>
                  </a:lnTo>
                  <a:lnTo>
                    <a:pt x="2700492" y="647496"/>
                  </a:lnTo>
                  <a:lnTo>
                    <a:pt x="2654149" y="646434"/>
                  </a:lnTo>
                  <a:lnTo>
                    <a:pt x="2611621" y="644828"/>
                  </a:lnTo>
                  <a:lnTo>
                    <a:pt x="2571605" y="642918"/>
                  </a:lnTo>
                  <a:lnTo>
                    <a:pt x="2532795" y="640949"/>
                  </a:lnTo>
                  <a:lnTo>
                    <a:pt x="2493889" y="639161"/>
                  </a:lnTo>
                  <a:lnTo>
                    <a:pt x="2453581" y="637798"/>
                  </a:lnTo>
                  <a:lnTo>
                    <a:pt x="2410567" y="637103"/>
                  </a:lnTo>
                  <a:lnTo>
                    <a:pt x="2363543" y="637316"/>
                  </a:lnTo>
                  <a:lnTo>
                    <a:pt x="2311205" y="638682"/>
                  </a:lnTo>
                  <a:lnTo>
                    <a:pt x="2252247" y="641442"/>
                  </a:lnTo>
                  <a:lnTo>
                    <a:pt x="2176540" y="644891"/>
                  </a:lnTo>
                  <a:lnTo>
                    <a:pt x="2108409" y="646491"/>
                  </a:lnTo>
                  <a:lnTo>
                    <a:pt x="2047034" y="646629"/>
                  </a:lnTo>
                  <a:lnTo>
                    <a:pt x="1991595" y="645690"/>
                  </a:lnTo>
                  <a:lnTo>
                    <a:pt x="1941274" y="644061"/>
                  </a:lnTo>
                  <a:lnTo>
                    <a:pt x="1895252" y="642129"/>
                  </a:lnTo>
                  <a:lnTo>
                    <a:pt x="1852708" y="640280"/>
                  </a:lnTo>
                  <a:lnTo>
                    <a:pt x="1812825" y="638900"/>
                  </a:lnTo>
                  <a:lnTo>
                    <a:pt x="1774782" y="638376"/>
                  </a:lnTo>
                  <a:lnTo>
                    <a:pt x="1737760" y="639095"/>
                  </a:lnTo>
                  <a:lnTo>
                    <a:pt x="1700940" y="641442"/>
                  </a:lnTo>
                  <a:lnTo>
                    <a:pt x="1671966" y="643625"/>
                  </a:lnTo>
                  <a:lnTo>
                    <a:pt x="1636405" y="645635"/>
                  </a:lnTo>
                  <a:lnTo>
                    <a:pt x="1595075" y="647446"/>
                  </a:lnTo>
                  <a:lnTo>
                    <a:pt x="1548796" y="649032"/>
                  </a:lnTo>
                  <a:lnTo>
                    <a:pt x="1498387" y="650369"/>
                  </a:lnTo>
                  <a:lnTo>
                    <a:pt x="1444665" y="651432"/>
                  </a:lnTo>
                  <a:lnTo>
                    <a:pt x="1388450" y="652195"/>
                  </a:lnTo>
                  <a:lnTo>
                    <a:pt x="1330561" y="652634"/>
                  </a:lnTo>
                  <a:lnTo>
                    <a:pt x="1271815" y="652723"/>
                  </a:lnTo>
                  <a:lnTo>
                    <a:pt x="1213033" y="652437"/>
                  </a:lnTo>
                  <a:lnTo>
                    <a:pt x="1155033" y="651751"/>
                  </a:lnTo>
                  <a:lnTo>
                    <a:pt x="1098633" y="650639"/>
                  </a:lnTo>
                  <a:lnTo>
                    <a:pt x="1044652" y="649078"/>
                  </a:lnTo>
                  <a:lnTo>
                    <a:pt x="993909" y="647042"/>
                  </a:lnTo>
                  <a:lnTo>
                    <a:pt x="947223" y="644504"/>
                  </a:lnTo>
                  <a:lnTo>
                    <a:pt x="905412" y="641442"/>
                  </a:lnTo>
                  <a:lnTo>
                    <a:pt x="864299" y="638452"/>
                  </a:lnTo>
                  <a:lnTo>
                    <a:pt x="819520" y="636113"/>
                  </a:lnTo>
                  <a:lnTo>
                    <a:pt x="771614" y="634371"/>
                  </a:lnTo>
                  <a:lnTo>
                    <a:pt x="721121" y="633173"/>
                  </a:lnTo>
                  <a:lnTo>
                    <a:pt x="668582" y="632463"/>
                  </a:lnTo>
                  <a:lnTo>
                    <a:pt x="614534" y="632188"/>
                  </a:lnTo>
                  <a:lnTo>
                    <a:pt x="559519" y="632294"/>
                  </a:lnTo>
                  <a:lnTo>
                    <a:pt x="504076" y="632726"/>
                  </a:lnTo>
                  <a:lnTo>
                    <a:pt x="448745" y="633431"/>
                  </a:lnTo>
                  <a:lnTo>
                    <a:pt x="394065" y="634354"/>
                  </a:lnTo>
                  <a:lnTo>
                    <a:pt x="340576" y="635441"/>
                  </a:lnTo>
                  <a:lnTo>
                    <a:pt x="288817" y="636638"/>
                  </a:lnTo>
                  <a:lnTo>
                    <a:pt x="239329" y="637890"/>
                  </a:lnTo>
                  <a:lnTo>
                    <a:pt x="192651" y="639145"/>
                  </a:lnTo>
                  <a:lnTo>
                    <a:pt x="149323" y="640347"/>
                  </a:lnTo>
                  <a:lnTo>
                    <a:pt x="109884" y="641442"/>
                  </a:lnTo>
                  <a:lnTo>
                    <a:pt x="69151" y="630569"/>
                  </a:lnTo>
                  <a:lnTo>
                    <a:pt x="35478" y="606183"/>
                  </a:lnTo>
                  <a:lnTo>
                    <a:pt x="12783" y="573201"/>
                  </a:lnTo>
                  <a:lnTo>
                    <a:pt x="4982" y="536540"/>
                  </a:lnTo>
                  <a:lnTo>
                    <a:pt x="5956" y="464138"/>
                  </a:lnTo>
                  <a:lnTo>
                    <a:pt x="5322" y="398074"/>
                  </a:lnTo>
                  <a:lnTo>
                    <a:pt x="3743" y="338028"/>
                  </a:lnTo>
                  <a:lnTo>
                    <a:pt x="1887" y="283683"/>
                  </a:lnTo>
                  <a:lnTo>
                    <a:pt x="417" y="234719"/>
                  </a:lnTo>
                  <a:lnTo>
                    <a:pt x="0" y="190818"/>
                  </a:lnTo>
                  <a:lnTo>
                    <a:pt x="1300" y="151662"/>
                  </a:lnTo>
                  <a:lnTo>
                    <a:pt x="4982" y="116932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455913" y="4013200"/>
              <a:ext cx="688975" cy="85725"/>
            </a:xfrm>
            <a:custGeom>
              <a:avLst/>
              <a:gdLst/>
              <a:ahLst/>
              <a:cxnLst/>
              <a:rect l="l" t="t" r="r" b="b"/>
              <a:pathLst>
                <a:path w="688975" h="85725">
                  <a:moveTo>
                    <a:pt x="602995" y="0"/>
                  </a:moveTo>
                  <a:lnTo>
                    <a:pt x="602995" y="85725"/>
                  </a:lnTo>
                  <a:lnTo>
                    <a:pt x="660230" y="57150"/>
                  </a:lnTo>
                  <a:lnTo>
                    <a:pt x="617346" y="57150"/>
                  </a:lnTo>
                  <a:lnTo>
                    <a:pt x="617346" y="28575"/>
                  </a:lnTo>
                  <a:lnTo>
                    <a:pt x="660061" y="28575"/>
                  </a:lnTo>
                  <a:lnTo>
                    <a:pt x="602995" y="0"/>
                  </a:lnTo>
                  <a:close/>
                </a:path>
                <a:path w="688975" h="85725">
                  <a:moveTo>
                    <a:pt x="602995" y="28575"/>
                  </a:moveTo>
                  <a:lnTo>
                    <a:pt x="0" y="28575"/>
                  </a:lnTo>
                  <a:lnTo>
                    <a:pt x="0" y="57150"/>
                  </a:lnTo>
                  <a:lnTo>
                    <a:pt x="602995" y="57150"/>
                  </a:lnTo>
                  <a:lnTo>
                    <a:pt x="602995" y="28575"/>
                  </a:lnTo>
                  <a:close/>
                </a:path>
                <a:path w="688975" h="85725">
                  <a:moveTo>
                    <a:pt x="660061" y="28575"/>
                  </a:moveTo>
                  <a:lnTo>
                    <a:pt x="617346" y="28575"/>
                  </a:lnTo>
                  <a:lnTo>
                    <a:pt x="617346" y="57150"/>
                  </a:lnTo>
                  <a:lnTo>
                    <a:pt x="660230" y="57150"/>
                  </a:lnTo>
                  <a:lnTo>
                    <a:pt x="688720" y="42925"/>
                  </a:lnTo>
                  <a:lnTo>
                    <a:pt x="660061" y="2857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384030" y="3754882"/>
            <a:ext cx="2444115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等线" panose="02010600030101010101" charset="-122"/>
                <a:cs typeface="等线" panose="02010600030101010101" charset="-122"/>
              </a:rPr>
              <a:t>Detection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等线" panose="02010600030101010101" charset="-122"/>
                <a:cs typeface="等线" panose="02010600030101010101" charset="-122"/>
              </a:rPr>
              <a:t>Scanner</a:t>
            </a:r>
            <a:r>
              <a:rPr sz="2200" spc="-7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200" dirty="0">
                <a:latin typeface="等线" panose="02010600030101010101" charset="-122"/>
                <a:cs typeface="等线" panose="02010600030101010101" charset="-122"/>
              </a:rPr>
              <a:t>class</a:t>
            </a:r>
            <a:r>
              <a:rPr sz="22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200" spc="-10" dirty="0">
                <a:latin typeface="等线" panose="02010600030101010101" charset="-122"/>
                <a:cs typeface="等线" panose="02010600030101010101" charset="-122"/>
              </a:rPr>
              <a:t>could </a:t>
            </a:r>
            <a:r>
              <a:rPr sz="2200" dirty="0">
                <a:latin typeface="等线" panose="02010600030101010101" charset="-122"/>
                <a:cs typeface="等线" panose="02010600030101010101" charset="-122"/>
              </a:rPr>
              <a:t>detect</a:t>
            </a:r>
            <a:r>
              <a:rPr sz="22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2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2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200" dirty="0">
                <a:latin typeface="等线" panose="02010600030101010101" charset="-122"/>
                <a:cs typeface="等线" panose="02010600030101010101" charset="-122"/>
              </a:rPr>
              <a:t>error,</a:t>
            </a:r>
            <a:r>
              <a:rPr sz="22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200" spc="-25" dirty="0">
                <a:latin typeface="等线" panose="02010600030101010101" charset="-122"/>
                <a:cs typeface="等线" panose="02010600030101010101" charset="-122"/>
              </a:rPr>
              <a:t>but </a:t>
            </a:r>
            <a:r>
              <a:rPr sz="2200" dirty="0">
                <a:latin typeface="等线" panose="02010600030101010101" charset="-122"/>
                <a:cs typeface="等线" panose="02010600030101010101" charset="-122"/>
              </a:rPr>
              <a:t>cannot</a:t>
            </a:r>
            <a:r>
              <a:rPr sz="2200" spc="-7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200" dirty="0">
                <a:latin typeface="等线" panose="02010600030101010101" charset="-122"/>
                <a:cs typeface="等线" panose="02010600030101010101" charset="-122"/>
              </a:rPr>
              <a:t>handle</a:t>
            </a:r>
            <a:r>
              <a:rPr sz="2200" spc="-8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200" spc="-25" dirty="0">
                <a:latin typeface="等线" panose="02010600030101010101" charset="-122"/>
                <a:cs typeface="等线" panose="02010600030101010101" charset="-122"/>
              </a:rPr>
              <a:t>it</a:t>
            </a:r>
            <a:endParaRPr sz="22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28722" y="3640073"/>
            <a:ext cx="200025" cy="1579245"/>
          </a:xfrm>
          <a:custGeom>
            <a:avLst/>
            <a:gdLst/>
            <a:ahLst/>
            <a:cxnLst/>
            <a:rect l="l" t="t" r="r" b="b"/>
            <a:pathLst>
              <a:path w="200025" h="1579245">
                <a:moveTo>
                  <a:pt x="199644" y="1578864"/>
                </a:moveTo>
                <a:lnTo>
                  <a:pt x="160793" y="1577550"/>
                </a:lnTo>
                <a:lnTo>
                  <a:pt x="129063" y="1573974"/>
                </a:lnTo>
                <a:lnTo>
                  <a:pt x="107668" y="1568684"/>
                </a:lnTo>
                <a:lnTo>
                  <a:pt x="99821" y="1562227"/>
                </a:lnTo>
                <a:lnTo>
                  <a:pt x="99821" y="402463"/>
                </a:lnTo>
                <a:lnTo>
                  <a:pt x="91975" y="396005"/>
                </a:lnTo>
                <a:lnTo>
                  <a:pt x="70580" y="390715"/>
                </a:lnTo>
                <a:lnTo>
                  <a:pt x="38850" y="387139"/>
                </a:lnTo>
                <a:lnTo>
                  <a:pt x="0" y="385825"/>
                </a:lnTo>
                <a:lnTo>
                  <a:pt x="38850" y="384512"/>
                </a:lnTo>
                <a:lnTo>
                  <a:pt x="70580" y="380936"/>
                </a:lnTo>
                <a:lnTo>
                  <a:pt x="91975" y="375646"/>
                </a:lnTo>
                <a:lnTo>
                  <a:pt x="99821" y="369188"/>
                </a:lnTo>
                <a:lnTo>
                  <a:pt x="99821" y="16637"/>
                </a:lnTo>
                <a:lnTo>
                  <a:pt x="107668" y="10179"/>
                </a:lnTo>
                <a:lnTo>
                  <a:pt x="129063" y="4889"/>
                </a:lnTo>
                <a:lnTo>
                  <a:pt x="160793" y="1313"/>
                </a:lnTo>
                <a:lnTo>
                  <a:pt x="199644" y="0"/>
                </a:lnTo>
              </a:path>
            </a:pathLst>
          </a:custGeom>
          <a:ln w="28575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7548" y="3771087"/>
            <a:ext cx="2247900" cy="1993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69875">
              <a:lnSpc>
                <a:spcPct val="100000"/>
              </a:lnSpc>
              <a:spcBef>
                <a:spcPts val="95"/>
              </a:spcBef>
            </a:pPr>
            <a:r>
              <a:rPr sz="2400" b="1" spc="-10" dirty="0">
                <a:latin typeface="等线" panose="02010600030101010101" charset="-122"/>
                <a:cs typeface="等线" panose="02010600030101010101" charset="-122"/>
              </a:rPr>
              <a:t>Handling </a:t>
            </a:r>
            <a:r>
              <a:rPr sz="2100" dirty="0">
                <a:latin typeface="等线" panose="02010600030101010101" charset="-122"/>
                <a:cs typeface="等线" panose="02010600030101010101" charset="-122"/>
              </a:rPr>
              <a:t>Passing</a:t>
            </a:r>
            <a:r>
              <a:rPr sz="21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100" spc="-10" dirty="0">
                <a:latin typeface="等线" panose="02010600030101010101" charset="-122"/>
                <a:cs typeface="等线" panose="02010600030101010101" charset="-122"/>
              </a:rPr>
              <a:t>control </a:t>
            </a:r>
            <a:r>
              <a:rPr sz="2100" dirty="0">
                <a:latin typeface="等线" panose="02010600030101010101" charset="-122"/>
                <a:cs typeface="等线" panose="02010600030101010101" charset="-122"/>
              </a:rPr>
              <a:t>from</a:t>
            </a:r>
            <a:r>
              <a:rPr sz="21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1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1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100" dirty="0">
                <a:latin typeface="等线" panose="02010600030101010101" charset="-122"/>
                <a:cs typeface="等线" panose="02010600030101010101" charset="-122"/>
              </a:rPr>
              <a:t>point</a:t>
            </a:r>
            <a:r>
              <a:rPr sz="21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100" spc="-25" dirty="0">
                <a:latin typeface="等线" panose="02010600030101010101" charset="-122"/>
                <a:cs typeface="等线" panose="02010600030101010101" charset="-122"/>
              </a:rPr>
              <a:t>of</a:t>
            </a:r>
            <a:endParaRPr sz="2100">
              <a:latin typeface="等线" panose="02010600030101010101" charset="-122"/>
              <a:cs typeface="等线" panose="02010600030101010101" charset="-122"/>
            </a:endParaRPr>
          </a:p>
          <a:p>
            <a:pPr marL="12700" marR="5080">
              <a:lnSpc>
                <a:spcPct val="100000"/>
              </a:lnSpc>
            </a:pPr>
            <a:r>
              <a:rPr sz="2100" dirty="0">
                <a:latin typeface="等线" panose="02010600030101010101" charset="-122"/>
                <a:cs typeface="等线" panose="02010600030101010101" charset="-122"/>
              </a:rPr>
              <a:t>error</a:t>
            </a:r>
            <a:r>
              <a:rPr sz="21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100" dirty="0">
                <a:latin typeface="等线" panose="02010600030101010101" charset="-122"/>
                <a:cs typeface="等线" panose="02010600030101010101" charset="-122"/>
              </a:rPr>
              <a:t>detection</a:t>
            </a:r>
            <a:r>
              <a:rPr sz="21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1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1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100" spc="-50" dirty="0">
                <a:latin typeface="等线" panose="02010600030101010101" charset="-122"/>
                <a:cs typeface="等线" panose="02010600030101010101" charset="-122"/>
              </a:rPr>
              <a:t>a </a:t>
            </a:r>
            <a:r>
              <a:rPr sz="2100" dirty="0">
                <a:latin typeface="等线" panose="02010600030101010101" charset="-122"/>
                <a:cs typeface="等线" panose="02010600030101010101" charset="-122"/>
              </a:rPr>
              <a:t>handler</a:t>
            </a:r>
            <a:r>
              <a:rPr sz="21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100" dirty="0">
                <a:latin typeface="等线" panose="02010600030101010101" charset="-122"/>
                <a:cs typeface="等线" panose="02010600030101010101" charset="-122"/>
              </a:rPr>
              <a:t>that</a:t>
            </a:r>
            <a:r>
              <a:rPr sz="21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100" spc="-25" dirty="0">
                <a:latin typeface="等线" panose="02010600030101010101" charset="-122"/>
                <a:cs typeface="等线" panose="02010600030101010101" charset="-122"/>
              </a:rPr>
              <a:t>can </a:t>
            </a:r>
            <a:r>
              <a:rPr sz="2100" dirty="0">
                <a:latin typeface="等线" panose="02010600030101010101" charset="-122"/>
                <a:cs typeface="等线" panose="02010600030101010101" charset="-122"/>
              </a:rPr>
              <a:t>deal</a:t>
            </a:r>
            <a:r>
              <a:rPr sz="21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100" dirty="0">
                <a:latin typeface="等线" panose="02010600030101010101" charset="-122"/>
                <a:cs typeface="等线" panose="02010600030101010101" charset="-122"/>
              </a:rPr>
              <a:t>with</a:t>
            </a:r>
            <a:r>
              <a:rPr sz="21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1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1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100" spc="-10" dirty="0">
                <a:latin typeface="等线" panose="02010600030101010101" charset="-122"/>
                <a:cs typeface="等线" panose="02010600030101010101" charset="-122"/>
              </a:rPr>
              <a:t>error</a:t>
            </a:r>
            <a:endParaRPr sz="21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FileReader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98066"/>
            <a:ext cx="10356850" cy="84074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5080" indent="-228600">
              <a:lnSpc>
                <a:spcPts val="3060"/>
              </a:lnSpc>
              <a:spcBef>
                <a:spcPts val="44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What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if</a:t>
            </a:r>
            <a:r>
              <a:rPr sz="28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Consolas" panose="020B0609020204030204"/>
                <a:cs typeface="Consolas" panose="020B0609020204030204"/>
              </a:rPr>
              <a:t>test.txt</a:t>
            </a:r>
            <a:r>
              <a:rPr sz="2800" spc="-700" dirty="0"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contains</a:t>
            </a:r>
            <a:r>
              <a:rPr sz="2800" spc="-40" dirty="0">
                <a:latin typeface="微软雅黑" panose="020B0503020204020204" charset="-122"/>
                <a:cs typeface="微软雅黑" panose="020B0503020204020204" charset="-122"/>
              </a:rPr>
              <a:t> “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计算机系统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”and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has</a:t>
            </a:r>
            <a:r>
              <a:rPr sz="28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UTF-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8</a:t>
            </a:r>
            <a:r>
              <a:rPr sz="28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file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encoding？(inconsistent</a:t>
            </a:r>
            <a:r>
              <a:rPr sz="2800" spc="-10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with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my</a:t>
            </a:r>
            <a:r>
              <a:rPr sz="2800" b="1" spc="-1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default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GBK)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25977" y="2869638"/>
            <a:ext cx="6089252" cy="13766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474" y="4978866"/>
            <a:ext cx="6321650" cy="14281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22044" y="4181347"/>
            <a:ext cx="65913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nsolas" panose="020B0609020204030204"/>
                <a:cs typeface="Consolas" panose="020B0609020204030204"/>
              </a:rPr>
              <a:t>29825</a:t>
            </a:r>
            <a:r>
              <a:rPr sz="2000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65284</a:t>
            </a:r>
            <a:r>
              <a:rPr sz="2000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30075</a:t>
            </a:r>
            <a:r>
              <a:rPr sz="2000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37832</a:t>
            </a:r>
            <a:r>
              <a:rPr sz="2000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34425</a:t>
            </a:r>
            <a:r>
              <a:rPr sz="2000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37108</a:t>
            </a:r>
            <a:r>
              <a:rPr sz="2000" spc="-1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32513</a:t>
            </a:r>
            <a:r>
              <a:rPr sz="2000" spc="-1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spc="-20" dirty="0">
                <a:latin typeface="Consolas" panose="020B0609020204030204"/>
                <a:cs typeface="Consolas" panose="020B0609020204030204"/>
              </a:rPr>
              <a:t>65533</a:t>
            </a:r>
            <a:endParaRPr sz="20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8194040" y="3432429"/>
            <a:ext cx="372491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7947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UTF-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8</a:t>
            </a:r>
            <a:r>
              <a:rPr sz="2400" spc="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encoding</a:t>
            </a:r>
            <a:r>
              <a:rPr sz="2400" spc="2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spc="-2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has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varied</a:t>
            </a:r>
            <a:r>
              <a:rPr sz="2400" spc="-3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length;</a:t>
            </a:r>
            <a:endParaRPr sz="2400">
              <a:latin typeface="Comic Sans MS" panose="030F0702030302020204"/>
              <a:cs typeface="Comic Sans MS" panose="030F07020303020202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Normal</a:t>
            </a:r>
            <a:r>
              <a:rPr sz="2400" spc="-2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Chinese</a:t>
            </a:r>
            <a:r>
              <a:rPr sz="2400" spc="-3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character</a:t>
            </a:r>
            <a:endParaRPr sz="2400">
              <a:latin typeface="Comic Sans MS" panose="030F0702030302020204"/>
              <a:cs typeface="Comic Sans MS" panose="030F07020303020202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often</a:t>
            </a:r>
            <a:r>
              <a:rPr sz="2400" spc="-1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take</a:t>
            </a:r>
            <a:r>
              <a:rPr sz="2400" spc="-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3</a:t>
            </a:r>
            <a:r>
              <a:rPr sz="2400" spc="-2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bytes</a:t>
            </a:r>
            <a:endParaRPr sz="2400">
              <a:latin typeface="Comic Sans MS" panose="030F0702030302020204"/>
              <a:cs typeface="Comic Sans MS" panose="030F070203030202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6123164"/>
            <a:ext cx="3391074" cy="36196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FileReader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98066"/>
            <a:ext cx="10357485" cy="84074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5080" indent="-228600">
              <a:lnSpc>
                <a:spcPts val="3060"/>
              </a:lnSpc>
              <a:spcBef>
                <a:spcPts val="44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What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if</a:t>
            </a:r>
            <a:r>
              <a:rPr sz="28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Consolas" panose="020B0609020204030204"/>
                <a:cs typeface="Consolas" panose="020B0609020204030204"/>
              </a:rPr>
              <a:t>test.txt</a:t>
            </a:r>
            <a:r>
              <a:rPr sz="2800" spc="-700" dirty="0"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contains</a:t>
            </a:r>
            <a:r>
              <a:rPr sz="2800" spc="-40" dirty="0">
                <a:latin typeface="微软雅黑" panose="020B0503020204020204" charset="-122"/>
                <a:cs typeface="微软雅黑" panose="020B0503020204020204" charset="-122"/>
              </a:rPr>
              <a:t> “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计算机系统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”and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has</a:t>
            </a:r>
            <a:r>
              <a:rPr sz="28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UTF-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8</a:t>
            </a:r>
            <a:r>
              <a:rPr sz="28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file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encoding？(inconsistent</a:t>
            </a:r>
            <a:r>
              <a:rPr sz="2800" spc="-10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with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my</a:t>
            </a:r>
            <a:r>
              <a:rPr sz="2800" b="1" spc="-1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default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GBK)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86820" y="2980342"/>
            <a:ext cx="10417175" cy="2079625"/>
            <a:chOff x="886820" y="2980342"/>
            <a:chExt cx="10417175" cy="207962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86820" y="3431920"/>
              <a:ext cx="10416872" cy="16280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701595" y="2999392"/>
              <a:ext cx="3242310" cy="977265"/>
            </a:xfrm>
            <a:custGeom>
              <a:avLst/>
              <a:gdLst/>
              <a:ahLst/>
              <a:cxnLst/>
              <a:rect l="l" t="t" r="r" b="b"/>
              <a:pathLst>
                <a:path w="3242309" h="977264">
                  <a:moveTo>
                    <a:pt x="7558" y="175607"/>
                  </a:moveTo>
                  <a:lnTo>
                    <a:pt x="21698" y="127060"/>
                  </a:lnTo>
                  <a:lnTo>
                    <a:pt x="45215" y="83195"/>
                  </a:lnTo>
                  <a:lnTo>
                    <a:pt x="77180" y="48085"/>
                  </a:lnTo>
                  <a:lnTo>
                    <a:pt x="116668" y="25800"/>
                  </a:lnTo>
                  <a:lnTo>
                    <a:pt x="162752" y="20413"/>
                  </a:lnTo>
                  <a:lnTo>
                    <a:pt x="212276" y="8560"/>
                  </a:lnTo>
                  <a:lnTo>
                    <a:pt x="256481" y="2077"/>
                  </a:lnTo>
                  <a:lnTo>
                    <a:pt x="296647" y="0"/>
                  </a:lnTo>
                  <a:lnTo>
                    <a:pt x="334056" y="1363"/>
                  </a:lnTo>
                  <a:lnTo>
                    <a:pt x="369986" y="5203"/>
                  </a:lnTo>
                  <a:lnTo>
                    <a:pt x="405719" y="10554"/>
                  </a:lnTo>
                  <a:lnTo>
                    <a:pt x="442533" y="16454"/>
                  </a:lnTo>
                  <a:lnTo>
                    <a:pt x="481710" y="21937"/>
                  </a:lnTo>
                  <a:lnTo>
                    <a:pt x="524529" y="26038"/>
                  </a:lnTo>
                  <a:lnTo>
                    <a:pt x="572271" y="27795"/>
                  </a:lnTo>
                  <a:lnTo>
                    <a:pt x="626215" y="26241"/>
                  </a:lnTo>
                  <a:lnTo>
                    <a:pt x="687643" y="20413"/>
                  </a:lnTo>
                  <a:lnTo>
                    <a:pt x="755669" y="12996"/>
                  </a:lnTo>
                  <a:lnTo>
                    <a:pt x="817328" y="8505"/>
                  </a:lnTo>
                  <a:lnTo>
                    <a:pt x="873564" y="6460"/>
                  </a:lnTo>
                  <a:lnTo>
                    <a:pt x="925324" y="6378"/>
                  </a:lnTo>
                  <a:lnTo>
                    <a:pt x="973550" y="7781"/>
                  </a:lnTo>
                  <a:lnTo>
                    <a:pt x="1019188" y="10185"/>
                  </a:lnTo>
                  <a:lnTo>
                    <a:pt x="1063183" y="13111"/>
                  </a:lnTo>
                  <a:lnTo>
                    <a:pt x="1106478" y="16078"/>
                  </a:lnTo>
                  <a:lnTo>
                    <a:pt x="1150019" y="18604"/>
                  </a:lnTo>
                  <a:lnTo>
                    <a:pt x="1194751" y="20210"/>
                  </a:lnTo>
                  <a:lnTo>
                    <a:pt x="1241617" y="20413"/>
                  </a:lnTo>
                  <a:lnTo>
                    <a:pt x="1288695" y="20619"/>
                  </a:lnTo>
                  <a:lnTo>
                    <a:pt x="1333921" y="22232"/>
                  </a:lnTo>
                  <a:lnTo>
                    <a:pt x="1378132" y="24768"/>
                  </a:lnTo>
                  <a:lnTo>
                    <a:pt x="1422165" y="27747"/>
                  </a:lnTo>
                  <a:lnTo>
                    <a:pt x="1466857" y="30683"/>
                  </a:lnTo>
                  <a:lnTo>
                    <a:pt x="1513044" y="33097"/>
                  </a:lnTo>
                  <a:lnTo>
                    <a:pt x="1561565" y="34503"/>
                  </a:lnTo>
                  <a:lnTo>
                    <a:pt x="1613256" y="34421"/>
                  </a:lnTo>
                  <a:lnTo>
                    <a:pt x="1668954" y="32367"/>
                  </a:lnTo>
                  <a:lnTo>
                    <a:pt x="1729495" y="27858"/>
                  </a:lnTo>
                  <a:lnTo>
                    <a:pt x="1795718" y="20413"/>
                  </a:lnTo>
                  <a:lnTo>
                    <a:pt x="1858275" y="13794"/>
                  </a:lnTo>
                  <a:lnTo>
                    <a:pt x="1918858" y="10209"/>
                  </a:lnTo>
                  <a:lnTo>
                    <a:pt x="1977431" y="9108"/>
                  </a:lnTo>
                  <a:lnTo>
                    <a:pt x="2033956" y="9942"/>
                  </a:lnTo>
                  <a:lnTo>
                    <a:pt x="2088395" y="12163"/>
                  </a:lnTo>
                  <a:lnTo>
                    <a:pt x="2140713" y="15222"/>
                  </a:lnTo>
                  <a:lnTo>
                    <a:pt x="2190872" y="18568"/>
                  </a:lnTo>
                  <a:lnTo>
                    <a:pt x="2238835" y="21655"/>
                  </a:lnTo>
                  <a:lnTo>
                    <a:pt x="2284565" y="23931"/>
                  </a:lnTo>
                  <a:lnTo>
                    <a:pt x="2328024" y="24849"/>
                  </a:lnTo>
                  <a:lnTo>
                    <a:pt x="2369177" y="23859"/>
                  </a:lnTo>
                  <a:lnTo>
                    <a:pt x="2407985" y="20413"/>
                  </a:lnTo>
                  <a:lnTo>
                    <a:pt x="2441518" y="17568"/>
                  </a:lnTo>
                  <a:lnTo>
                    <a:pt x="2515929" y="18378"/>
                  </a:lnTo>
                  <a:lnTo>
                    <a:pt x="2556678" y="21090"/>
                  </a:lnTo>
                  <a:lnTo>
                    <a:pt x="2599703" y="24712"/>
                  </a:lnTo>
                  <a:lnTo>
                    <a:pt x="2644939" y="28770"/>
                  </a:lnTo>
                  <a:lnTo>
                    <a:pt x="2692322" y="32795"/>
                  </a:lnTo>
                  <a:lnTo>
                    <a:pt x="2741787" y="36315"/>
                  </a:lnTo>
                  <a:lnTo>
                    <a:pt x="2793269" y="38857"/>
                  </a:lnTo>
                  <a:lnTo>
                    <a:pt x="2846703" y="39952"/>
                  </a:lnTo>
                  <a:lnTo>
                    <a:pt x="2902025" y="39126"/>
                  </a:lnTo>
                  <a:lnTo>
                    <a:pt x="2959171" y="35908"/>
                  </a:lnTo>
                  <a:lnTo>
                    <a:pt x="3018074" y="29828"/>
                  </a:lnTo>
                  <a:lnTo>
                    <a:pt x="3078672" y="20413"/>
                  </a:lnTo>
                  <a:lnTo>
                    <a:pt x="3128779" y="27878"/>
                  </a:lnTo>
                  <a:lnTo>
                    <a:pt x="3169735" y="43856"/>
                  </a:lnTo>
                  <a:lnTo>
                    <a:pt x="3201132" y="67482"/>
                  </a:lnTo>
                  <a:lnTo>
                    <a:pt x="3233606" y="134222"/>
                  </a:lnTo>
                  <a:lnTo>
                    <a:pt x="3233866" y="175607"/>
                  </a:lnTo>
                  <a:lnTo>
                    <a:pt x="3241637" y="226939"/>
                  </a:lnTo>
                  <a:lnTo>
                    <a:pt x="3241963" y="269753"/>
                  </a:lnTo>
                  <a:lnTo>
                    <a:pt x="3237758" y="307585"/>
                  </a:lnTo>
                  <a:lnTo>
                    <a:pt x="3231933" y="343968"/>
                  </a:lnTo>
                  <a:lnTo>
                    <a:pt x="3227401" y="382437"/>
                  </a:lnTo>
                  <a:lnTo>
                    <a:pt x="3227074" y="426527"/>
                  </a:lnTo>
                  <a:lnTo>
                    <a:pt x="3233866" y="479772"/>
                  </a:lnTo>
                  <a:lnTo>
                    <a:pt x="3240717" y="534932"/>
                  </a:lnTo>
                  <a:lnTo>
                    <a:pt x="3240530" y="583661"/>
                  </a:lnTo>
                  <a:lnTo>
                    <a:pt x="3236158" y="627832"/>
                  </a:lnTo>
                  <a:lnTo>
                    <a:pt x="3230453" y="669316"/>
                  </a:lnTo>
                  <a:lnTo>
                    <a:pt x="3226268" y="709988"/>
                  </a:lnTo>
                  <a:lnTo>
                    <a:pt x="3226455" y="751719"/>
                  </a:lnTo>
                  <a:lnTo>
                    <a:pt x="3233866" y="796383"/>
                  </a:lnTo>
                  <a:lnTo>
                    <a:pt x="3222456" y="836748"/>
                  </a:lnTo>
                  <a:lnTo>
                    <a:pt x="3201476" y="876139"/>
                  </a:lnTo>
                  <a:lnTo>
                    <a:pt x="3170681" y="910866"/>
                  </a:lnTo>
                  <a:lnTo>
                    <a:pt x="3129827" y="937241"/>
                  </a:lnTo>
                  <a:lnTo>
                    <a:pt x="3078672" y="951577"/>
                  </a:lnTo>
                  <a:lnTo>
                    <a:pt x="3034911" y="962200"/>
                  </a:lnTo>
                  <a:lnTo>
                    <a:pt x="2986543" y="968193"/>
                  </a:lnTo>
                  <a:lnTo>
                    <a:pt x="2934686" y="970365"/>
                  </a:lnTo>
                  <a:lnTo>
                    <a:pt x="2880458" y="969526"/>
                  </a:lnTo>
                  <a:lnTo>
                    <a:pt x="2824978" y="966486"/>
                  </a:lnTo>
                  <a:lnTo>
                    <a:pt x="2769363" y="962054"/>
                  </a:lnTo>
                  <a:lnTo>
                    <a:pt x="2714733" y="957040"/>
                  </a:lnTo>
                  <a:lnTo>
                    <a:pt x="2662206" y="952254"/>
                  </a:lnTo>
                  <a:lnTo>
                    <a:pt x="2612899" y="948505"/>
                  </a:lnTo>
                  <a:lnTo>
                    <a:pt x="2567932" y="946603"/>
                  </a:lnTo>
                  <a:lnTo>
                    <a:pt x="2528422" y="947357"/>
                  </a:lnTo>
                  <a:lnTo>
                    <a:pt x="2495488" y="951577"/>
                  </a:lnTo>
                  <a:lnTo>
                    <a:pt x="2464474" y="955884"/>
                  </a:lnTo>
                  <a:lnTo>
                    <a:pt x="2426184" y="957651"/>
                  </a:lnTo>
                  <a:lnTo>
                    <a:pt x="2381769" y="957372"/>
                  </a:lnTo>
                  <a:lnTo>
                    <a:pt x="2332380" y="955547"/>
                  </a:lnTo>
                  <a:lnTo>
                    <a:pt x="2279170" y="952673"/>
                  </a:lnTo>
                  <a:lnTo>
                    <a:pt x="2223287" y="949246"/>
                  </a:lnTo>
                  <a:lnTo>
                    <a:pt x="2165885" y="945764"/>
                  </a:lnTo>
                  <a:lnTo>
                    <a:pt x="2108113" y="942725"/>
                  </a:lnTo>
                  <a:lnTo>
                    <a:pt x="2051124" y="940626"/>
                  </a:lnTo>
                  <a:lnTo>
                    <a:pt x="1996068" y="939965"/>
                  </a:lnTo>
                  <a:lnTo>
                    <a:pt x="1944096" y="941238"/>
                  </a:lnTo>
                  <a:lnTo>
                    <a:pt x="1896360" y="944942"/>
                  </a:lnTo>
                  <a:lnTo>
                    <a:pt x="1854011" y="951577"/>
                  </a:lnTo>
                  <a:lnTo>
                    <a:pt x="1810386" y="957849"/>
                  </a:lnTo>
                  <a:lnTo>
                    <a:pt x="1764810" y="959461"/>
                  </a:lnTo>
                  <a:lnTo>
                    <a:pt x="1717597" y="957470"/>
                  </a:lnTo>
                  <a:lnTo>
                    <a:pt x="1669061" y="952931"/>
                  </a:lnTo>
                  <a:lnTo>
                    <a:pt x="1619516" y="946900"/>
                  </a:lnTo>
                  <a:lnTo>
                    <a:pt x="1569277" y="940433"/>
                  </a:lnTo>
                  <a:lnTo>
                    <a:pt x="1518656" y="934584"/>
                  </a:lnTo>
                  <a:lnTo>
                    <a:pt x="1467968" y="930410"/>
                  </a:lnTo>
                  <a:lnTo>
                    <a:pt x="1417528" y="928967"/>
                  </a:lnTo>
                  <a:lnTo>
                    <a:pt x="1367648" y="931310"/>
                  </a:lnTo>
                  <a:lnTo>
                    <a:pt x="1318643" y="938494"/>
                  </a:lnTo>
                  <a:lnTo>
                    <a:pt x="1270827" y="951577"/>
                  </a:lnTo>
                  <a:lnTo>
                    <a:pt x="1214425" y="967042"/>
                  </a:lnTo>
                  <a:lnTo>
                    <a:pt x="1158547" y="975107"/>
                  </a:lnTo>
                  <a:lnTo>
                    <a:pt x="1103565" y="977260"/>
                  </a:lnTo>
                  <a:lnTo>
                    <a:pt x="1049851" y="974985"/>
                  </a:lnTo>
                  <a:lnTo>
                    <a:pt x="997777" y="969770"/>
                  </a:lnTo>
                  <a:lnTo>
                    <a:pt x="947714" y="963098"/>
                  </a:lnTo>
                  <a:lnTo>
                    <a:pt x="900036" y="956457"/>
                  </a:lnTo>
                  <a:lnTo>
                    <a:pt x="855112" y="951333"/>
                  </a:lnTo>
                  <a:lnTo>
                    <a:pt x="813316" y="949211"/>
                  </a:lnTo>
                  <a:lnTo>
                    <a:pt x="775019" y="951577"/>
                  </a:lnTo>
                  <a:lnTo>
                    <a:pt x="744461" y="953831"/>
                  </a:lnTo>
                  <a:lnTo>
                    <a:pt x="709133" y="953194"/>
                  </a:lnTo>
                  <a:lnTo>
                    <a:pt x="669582" y="950354"/>
                  </a:lnTo>
                  <a:lnTo>
                    <a:pt x="626360" y="945995"/>
                  </a:lnTo>
                  <a:lnTo>
                    <a:pt x="580014" y="940804"/>
                  </a:lnTo>
                  <a:lnTo>
                    <a:pt x="531095" y="935466"/>
                  </a:lnTo>
                  <a:lnTo>
                    <a:pt x="480152" y="930666"/>
                  </a:lnTo>
                  <a:lnTo>
                    <a:pt x="427734" y="927090"/>
                  </a:lnTo>
                  <a:lnTo>
                    <a:pt x="374391" y="925425"/>
                  </a:lnTo>
                  <a:lnTo>
                    <a:pt x="320671" y="926355"/>
                  </a:lnTo>
                  <a:lnTo>
                    <a:pt x="267126" y="930566"/>
                  </a:lnTo>
                  <a:lnTo>
                    <a:pt x="214303" y="938745"/>
                  </a:lnTo>
                  <a:lnTo>
                    <a:pt x="162752" y="951577"/>
                  </a:lnTo>
                  <a:lnTo>
                    <a:pt x="124939" y="946043"/>
                  </a:lnTo>
                  <a:lnTo>
                    <a:pt x="87069" y="932452"/>
                  </a:lnTo>
                  <a:lnTo>
                    <a:pt x="52770" y="910746"/>
                  </a:lnTo>
                  <a:lnTo>
                    <a:pt x="25667" y="880871"/>
                  </a:lnTo>
                  <a:lnTo>
                    <a:pt x="9388" y="842768"/>
                  </a:lnTo>
                  <a:lnTo>
                    <a:pt x="7558" y="796383"/>
                  </a:lnTo>
                  <a:lnTo>
                    <a:pt x="1360" y="748662"/>
                  </a:lnTo>
                  <a:lnTo>
                    <a:pt x="1748" y="699712"/>
                  </a:lnTo>
                  <a:lnTo>
                    <a:pt x="6012" y="650592"/>
                  </a:lnTo>
                  <a:lnTo>
                    <a:pt x="11437" y="602358"/>
                  </a:lnTo>
                  <a:lnTo>
                    <a:pt x="15311" y="556068"/>
                  </a:lnTo>
                  <a:lnTo>
                    <a:pt x="14922" y="512779"/>
                  </a:lnTo>
                  <a:lnTo>
                    <a:pt x="7558" y="473549"/>
                  </a:lnTo>
                  <a:lnTo>
                    <a:pt x="0" y="429792"/>
                  </a:lnTo>
                  <a:lnTo>
                    <a:pt x="1659" y="384141"/>
                  </a:lnTo>
                  <a:lnTo>
                    <a:pt x="7891" y="336246"/>
                  </a:lnTo>
                  <a:lnTo>
                    <a:pt x="14049" y="285758"/>
                  </a:lnTo>
                  <a:lnTo>
                    <a:pt x="15486" y="232328"/>
                  </a:lnTo>
                  <a:lnTo>
                    <a:pt x="7558" y="175607"/>
                  </a:lnTo>
                  <a:close/>
                </a:path>
              </a:pathLst>
            </a:custGeom>
            <a:ln w="380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880097" y="4456303"/>
            <a:ext cx="46793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Set</a:t>
            </a:r>
            <a:r>
              <a:rPr sz="2400" spc="-3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FileReader encoding to</a:t>
            </a:r>
            <a:r>
              <a:rPr sz="2400" spc="-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spc="-2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be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consistent</a:t>
            </a:r>
            <a:r>
              <a:rPr sz="2400" spc="-4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with</a:t>
            </a:r>
            <a:r>
              <a:rPr sz="2400" spc="-3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2400" spc="-2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file</a:t>
            </a:r>
            <a:r>
              <a:rPr sz="2400" spc="-1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encoding</a:t>
            </a:r>
            <a:endParaRPr sz="24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3446096" y="4532567"/>
            <a:ext cx="18548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5765" algn="l"/>
                <a:tab pos="800735" algn="l"/>
                <a:tab pos="1193800" algn="l"/>
                <a:tab pos="1586865" algn="l"/>
              </a:tabLst>
            </a:pPr>
            <a:r>
              <a:rPr lang="zh-CN" altLang="en-US" sz="2000" spc="-50" dirty="0">
                <a:latin typeface="等线" panose="02010600030101010101" charset="-122"/>
                <a:cs typeface="等线" panose="02010600030101010101" charset="-122"/>
              </a:rPr>
              <a:t>计</a:t>
            </a:r>
            <a:r>
              <a:rPr lang="zh-CN" altLang="en-US" sz="2000" dirty="0">
                <a:latin typeface="等线" panose="02010600030101010101" charset="-122"/>
                <a:cs typeface="等线" panose="02010600030101010101" charset="-122"/>
              </a:rPr>
              <a:t>	</a:t>
            </a:r>
            <a:r>
              <a:rPr lang="zh-CN" altLang="en-US" sz="2000" spc="-50" dirty="0">
                <a:latin typeface="等线" panose="02010600030101010101" charset="-122"/>
                <a:cs typeface="等线" panose="02010600030101010101" charset="-122"/>
              </a:rPr>
              <a:t>算</a:t>
            </a:r>
            <a:r>
              <a:rPr lang="zh-CN" altLang="en-US" sz="2000" dirty="0">
                <a:latin typeface="等线" panose="02010600030101010101" charset="-122"/>
                <a:cs typeface="等线" panose="02010600030101010101" charset="-122"/>
              </a:rPr>
              <a:t>	</a:t>
            </a:r>
            <a:r>
              <a:rPr lang="zh-CN" altLang="en-US" sz="2000" spc="-50" dirty="0">
                <a:latin typeface="等线" panose="02010600030101010101" charset="-122"/>
                <a:cs typeface="等线" panose="02010600030101010101" charset="-122"/>
              </a:rPr>
              <a:t>机</a:t>
            </a:r>
            <a:r>
              <a:rPr lang="zh-CN" altLang="en-US" sz="2000" dirty="0">
                <a:latin typeface="等线" panose="02010600030101010101" charset="-122"/>
                <a:cs typeface="等线" panose="02010600030101010101" charset="-122"/>
              </a:rPr>
              <a:t>	</a:t>
            </a:r>
            <a:r>
              <a:rPr lang="zh-CN" altLang="en-US" sz="2000" spc="-50" dirty="0">
                <a:latin typeface="等线" panose="02010600030101010101" charset="-122"/>
                <a:cs typeface="等线" panose="02010600030101010101" charset="-122"/>
              </a:rPr>
              <a:t>系</a:t>
            </a:r>
            <a:r>
              <a:rPr lang="zh-CN" altLang="en-US" sz="2000" dirty="0">
                <a:latin typeface="等线" panose="02010600030101010101" charset="-122"/>
                <a:cs typeface="等线" panose="02010600030101010101" charset="-122"/>
              </a:rPr>
              <a:t>	</a:t>
            </a:r>
            <a:r>
              <a:rPr lang="zh-CN" altLang="en-US" sz="2000" spc="-50" dirty="0">
                <a:latin typeface="等线" panose="02010600030101010101" charset="-122"/>
                <a:cs typeface="等线" panose="02010600030101010101" charset="-122"/>
              </a:rPr>
              <a:t>统</a:t>
            </a:r>
            <a:endParaRPr lang="zh-CN" altLang="en-US" sz="2000" dirty="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InputStream</a:t>
            </a:r>
            <a:r>
              <a:rPr spc="-190" dirty="0"/>
              <a:t> </a:t>
            </a:r>
            <a:r>
              <a:rPr dirty="0"/>
              <a:t>to</a:t>
            </a:r>
            <a:r>
              <a:rPr spc="-140" dirty="0"/>
              <a:t> </a:t>
            </a:r>
            <a:r>
              <a:rPr spc="-10" dirty="0"/>
              <a:t>Reader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02637"/>
            <a:ext cx="9897110" cy="173228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3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FileReader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under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hood: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using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FileInputStream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for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reading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bytes,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then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convert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them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characters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based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on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given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encoding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Use</a:t>
            </a:r>
            <a:r>
              <a:rPr sz="2800" spc="-1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Consolas" panose="020B0609020204030204"/>
                <a:cs typeface="Consolas" panose="020B0609020204030204"/>
              </a:rPr>
              <a:t>InputStreamReader</a:t>
            </a:r>
            <a:r>
              <a:rPr sz="2400" spc="-425" dirty="0"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transform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Consolas" panose="020B0609020204030204"/>
                <a:cs typeface="Consolas" panose="020B0609020204030204"/>
              </a:rPr>
              <a:t>InputStream</a:t>
            </a:r>
            <a:r>
              <a:rPr sz="2400" spc="-430" dirty="0"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Consolas" panose="020B0609020204030204"/>
                <a:cs typeface="Consolas" panose="020B0609020204030204"/>
              </a:rPr>
              <a:t>Reader</a:t>
            </a:r>
            <a:endParaRPr sz="2400">
              <a:latin typeface="Consolas" panose="020B0609020204030204"/>
              <a:cs typeface="Consolas" panose="020B060902020403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89732" y="4048383"/>
            <a:ext cx="9457992" cy="13753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73682" y="5965342"/>
            <a:ext cx="7054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OutputStream</a:t>
            </a:r>
            <a:r>
              <a:rPr sz="2400" spc="-5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and</a:t>
            </a:r>
            <a:r>
              <a:rPr sz="2400" spc="-1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Writer</a:t>
            </a:r>
            <a:r>
              <a:rPr sz="2400" spc="-2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have</a:t>
            </a:r>
            <a:r>
              <a:rPr sz="2400" spc="-3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2400" spc="-2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same</a:t>
            </a:r>
            <a:r>
              <a:rPr sz="2400" spc="-2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pattern</a:t>
            </a:r>
            <a:endParaRPr sz="24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343" y="2619197"/>
            <a:ext cx="39681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Where</a:t>
            </a:r>
            <a:r>
              <a:rPr spc="-80" dirty="0"/>
              <a:t> </a:t>
            </a:r>
            <a:r>
              <a:rPr dirty="0"/>
              <a:t>are</a:t>
            </a:r>
            <a:r>
              <a:rPr spc="-75" dirty="0"/>
              <a:t> </a:t>
            </a:r>
            <a:r>
              <a:rPr spc="-25" dirty="0"/>
              <a:t>we?</a:t>
            </a:r>
            <a:endParaRPr spc="-25" dirty="0"/>
          </a:p>
        </p:txBody>
      </p:sp>
      <p:grpSp>
        <p:nvGrpSpPr>
          <p:cNvPr id="3" name="object 3"/>
          <p:cNvGrpSpPr/>
          <p:nvPr/>
        </p:nvGrpSpPr>
        <p:grpSpPr>
          <a:xfrm>
            <a:off x="5025150" y="161840"/>
            <a:ext cx="6335395" cy="6650990"/>
            <a:chOff x="5025150" y="161840"/>
            <a:chExt cx="6335395" cy="665099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025150" y="161840"/>
              <a:ext cx="6119107" cy="65747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943600" y="1078991"/>
              <a:ext cx="1536700" cy="571500"/>
            </a:xfrm>
            <a:custGeom>
              <a:avLst/>
              <a:gdLst/>
              <a:ahLst/>
              <a:cxnLst/>
              <a:rect l="l" t="t" r="r" b="b"/>
              <a:pathLst>
                <a:path w="1536700" h="571500">
                  <a:moveTo>
                    <a:pt x="1536192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1536192" y="571500"/>
                  </a:lnTo>
                  <a:lnTo>
                    <a:pt x="1536192" y="0"/>
                  </a:lnTo>
                  <a:close/>
                </a:path>
              </a:pathLst>
            </a:custGeom>
            <a:solidFill>
              <a:srgbClr val="00AFEF">
                <a:alpha val="2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943600" y="1078991"/>
              <a:ext cx="1536700" cy="571500"/>
            </a:xfrm>
            <a:custGeom>
              <a:avLst/>
              <a:gdLst/>
              <a:ahLst/>
              <a:cxnLst/>
              <a:rect l="l" t="t" r="r" b="b"/>
              <a:pathLst>
                <a:path w="1536700" h="571500">
                  <a:moveTo>
                    <a:pt x="0" y="571500"/>
                  </a:moveTo>
                  <a:lnTo>
                    <a:pt x="1536192" y="571500"/>
                  </a:lnTo>
                  <a:lnTo>
                    <a:pt x="1536192" y="0"/>
                  </a:lnTo>
                  <a:lnTo>
                    <a:pt x="0" y="0"/>
                  </a:lnTo>
                  <a:lnTo>
                    <a:pt x="0" y="571500"/>
                  </a:lnTo>
                  <a:close/>
                </a:path>
              </a:pathLst>
            </a:custGeom>
            <a:ln w="12699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772400" y="609600"/>
              <a:ext cx="1536700" cy="469900"/>
            </a:xfrm>
            <a:custGeom>
              <a:avLst/>
              <a:gdLst/>
              <a:ahLst/>
              <a:cxnLst/>
              <a:rect l="l" t="t" r="r" b="b"/>
              <a:pathLst>
                <a:path w="1536700" h="469900">
                  <a:moveTo>
                    <a:pt x="1536192" y="0"/>
                  </a:moveTo>
                  <a:lnTo>
                    <a:pt x="0" y="0"/>
                  </a:lnTo>
                  <a:lnTo>
                    <a:pt x="0" y="469391"/>
                  </a:lnTo>
                  <a:lnTo>
                    <a:pt x="1536192" y="469391"/>
                  </a:lnTo>
                  <a:lnTo>
                    <a:pt x="1536192" y="0"/>
                  </a:lnTo>
                  <a:close/>
                </a:path>
              </a:pathLst>
            </a:custGeom>
            <a:solidFill>
              <a:srgbClr val="00AFEF">
                <a:alpha val="2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772400" y="609600"/>
              <a:ext cx="1536700" cy="469900"/>
            </a:xfrm>
            <a:custGeom>
              <a:avLst/>
              <a:gdLst/>
              <a:ahLst/>
              <a:cxnLst/>
              <a:rect l="l" t="t" r="r" b="b"/>
              <a:pathLst>
                <a:path w="1536700" h="469900">
                  <a:moveTo>
                    <a:pt x="0" y="469391"/>
                  </a:moveTo>
                  <a:lnTo>
                    <a:pt x="1536192" y="469391"/>
                  </a:lnTo>
                  <a:lnTo>
                    <a:pt x="1536192" y="0"/>
                  </a:lnTo>
                  <a:lnTo>
                    <a:pt x="0" y="0"/>
                  </a:lnTo>
                  <a:lnTo>
                    <a:pt x="0" y="469391"/>
                  </a:lnTo>
                  <a:close/>
                </a:path>
              </a:pathLst>
            </a:custGeom>
            <a:ln w="127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943600" y="4267200"/>
              <a:ext cx="1536700" cy="469900"/>
            </a:xfrm>
            <a:custGeom>
              <a:avLst/>
              <a:gdLst/>
              <a:ahLst/>
              <a:cxnLst/>
              <a:rect l="l" t="t" r="r" b="b"/>
              <a:pathLst>
                <a:path w="1536700" h="469900">
                  <a:moveTo>
                    <a:pt x="1536192" y="0"/>
                  </a:moveTo>
                  <a:lnTo>
                    <a:pt x="0" y="0"/>
                  </a:lnTo>
                  <a:lnTo>
                    <a:pt x="0" y="469392"/>
                  </a:lnTo>
                  <a:lnTo>
                    <a:pt x="1536192" y="469392"/>
                  </a:lnTo>
                  <a:lnTo>
                    <a:pt x="1536192" y="0"/>
                  </a:lnTo>
                  <a:close/>
                </a:path>
              </a:pathLst>
            </a:custGeom>
            <a:solidFill>
              <a:srgbClr val="00AFEF">
                <a:alpha val="2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943600" y="4267200"/>
              <a:ext cx="1536700" cy="469900"/>
            </a:xfrm>
            <a:custGeom>
              <a:avLst/>
              <a:gdLst/>
              <a:ahLst/>
              <a:cxnLst/>
              <a:rect l="l" t="t" r="r" b="b"/>
              <a:pathLst>
                <a:path w="1536700" h="469900">
                  <a:moveTo>
                    <a:pt x="0" y="469392"/>
                  </a:moveTo>
                  <a:lnTo>
                    <a:pt x="1536192" y="469392"/>
                  </a:lnTo>
                  <a:lnTo>
                    <a:pt x="1536192" y="0"/>
                  </a:lnTo>
                  <a:lnTo>
                    <a:pt x="0" y="0"/>
                  </a:lnTo>
                  <a:lnTo>
                    <a:pt x="0" y="469392"/>
                  </a:lnTo>
                  <a:close/>
                </a:path>
              </a:pathLst>
            </a:custGeom>
            <a:ln w="127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601200" y="4599431"/>
              <a:ext cx="1536700" cy="471170"/>
            </a:xfrm>
            <a:custGeom>
              <a:avLst/>
              <a:gdLst/>
              <a:ahLst/>
              <a:cxnLst/>
              <a:rect l="l" t="t" r="r" b="b"/>
              <a:pathLst>
                <a:path w="1536700" h="471170">
                  <a:moveTo>
                    <a:pt x="1536192" y="0"/>
                  </a:moveTo>
                  <a:lnTo>
                    <a:pt x="0" y="0"/>
                  </a:lnTo>
                  <a:lnTo>
                    <a:pt x="0" y="470915"/>
                  </a:lnTo>
                  <a:lnTo>
                    <a:pt x="1536192" y="470915"/>
                  </a:lnTo>
                  <a:lnTo>
                    <a:pt x="1536192" y="0"/>
                  </a:lnTo>
                  <a:close/>
                </a:path>
              </a:pathLst>
            </a:custGeom>
            <a:solidFill>
              <a:srgbClr val="00AFEF">
                <a:alpha val="2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601200" y="4599431"/>
              <a:ext cx="1536700" cy="471170"/>
            </a:xfrm>
            <a:custGeom>
              <a:avLst/>
              <a:gdLst/>
              <a:ahLst/>
              <a:cxnLst/>
              <a:rect l="l" t="t" r="r" b="b"/>
              <a:pathLst>
                <a:path w="1536700" h="471170">
                  <a:moveTo>
                    <a:pt x="0" y="470915"/>
                  </a:moveTo>
                  <a:lnTo>
                    <a:pt x="1536192" y="470915"/>
                  </a:lnTo>
                  <a:lnTo>
                    <a:pt x="1536192" y="0"/>
                  </a:lnTo>
                  <a:lnTo>
                    <a:pt x="0" y="0"/>
                  </a:lnTo>
                  <a:lnTo>
                    <a:pt x="0" y="470915"/>
                  </a:lnTo>
                  <a:close/>
                </a:path>
              </a:pathLst>
            </a:custGeom>
            <a:ln w="127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740396" y="4599431"/>
              <a:ext cx="1537970" cy="471170"/>
            </a:xfrm>
            <a:custGeom>
              <a:avLst/>
              <a:gdLst/>
              <a:ahLst/>
              <a:cxnLst/>
              <a:rect l="l" t="t" r="r" b="b"/>
              <a:pathLst>
                <a:path w="1537970" h="471170">
                  <a:moveTo>
                    <a:pt x="1537716" y="0"/>
                  </a:moveTo>
                  <a:lnTo>
                    <a:pt x="0" y="0"/>
                  </a:lnTo>
                  <a:lnTo>
                    <a:pt x="0" y="470915"/>
                  </a:lnTo>
                  <a:lnTo>
                    <a:pt x="1537716" y="470915"/>
                  </a:lnTo>
                  <a:lnTo>
                    <a:pt x="1537716" y="0"/>
                  </a:lnTo>
                  <a:close/>
                </a:path>
              </a:pathLst>
            </a:custGeom>
            <a:solidFill>
              <a:srgbClr val="00AFEF">
                <a:alpha val="2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740396" y="4599431"/>
              <a:ext cx="1537970" cy="471170"/>
            </a:xfrm>
            <a:custGeom>
              <a:avLst/>
              <a:gdLst/>
              <a:ahLst/>
              <a:cxnLst/>
              <a:rect l="l" t="t" r="r" b="b"/>
              <a:pathLst>
                <a:path w="1537970" h="471170">
                  <a:moveTo>
                    <a:pt x="0" y="470915"/>
                  </a:moveTo>
                  <a:lnTo>
                    <a:pt x="1537716" y="470915"/>
                  </a:lnTo>
                  <a:lnTo>
                    <a:pt x="1537716" y="0"/>
                  </a:lnTo>
                  <a:lnTo>
                    <a:pt x="0" y="0"/>
                  </a:lnTo>
                  <a:lnTo>
                    <a:pt x="0" y="470915"/>
                  </a:lnTo>
                  <a:close/>
                </a:path>
              </a:pathLst>
            </a:custGeom>
            <a:ln w="127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943600" y="2159508"/>
              <a:ext cx="5410200" cy="1525905"/>
            </a:xfrm>
            <a:custGeom>
              <a:avLst/>
              <a:gdLst/>
              <a:ahLst/>
              <a:cxnLst/>
              <a:rect l="l" t="t" r="r" b="b"/>
              <a:pathLst>
                <a:path w="5410200" h="1525904">
                  <a:moveTo>
                    <a:pt x="5410200" y="0"/>
                  </a:moveTo>
                  <a:lnTo>
                    <a:pt x="0" y="0"/>
                  </a:lnTo>
                  <a:lnTo>
                    <a:pt x="0" y="1525524"/>
                  </a:lnTo>
                  <a:lnTo>
                    <a:pt x="5410200" y="1525524"/>
                  </a:lnTo>
                  <a:lnTo>
                    <a:pt x="5410200" y="0"/>
                  </a:lnTo>
                  <a:close/>
                </a:path>
              </a:pathLst>
            </a:custGeom>
            <a:solidFill>
              <a:srgbClr val="00AFEF">
                <a:alpha val="2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943600" y="2159508"/>
              <a:ext cx="5410200" cy="1525905"/>
            </a:xfrm>
            <a:custGeom>
              <a:avLst/>
              <a:gdLst/>
              <a:ahLst/>
              <a:cxnLst/>
              <a:rect l="l" t="t" r="r" b="b"/>
              <a:pathLst>
                <a:path w="5410200" h="1525904">
                  <a:moveTo>
                    <a:pt x="0" y="1525524"/>
                  </a:moveTo>
                  <a:lnTo>
                    <a:pt x="5410200" y="1525524"/>
                  </a:lnTo>
                  <a:lnTo>
                    <a:pt x="5410200" y="0"/>
                  </a:lnTo>
                  <a:lnTo>
                    <a:pt x="0" y="0"/>
                  </a:lnTo>
                  <a:lnTo>
                    <a:pt x="0" y="1525524"/>
                  </a:lnTo>
                  <a:close/>
                </a:path>
              </a:pathLst>
            </a:custGeom>
            <a:ln w="127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943600" y="5280660"/>
              <a:ext cx="5410200" cy="1525905"/>
            </a:xfrm>
            <a:custGeom>
              <a:avLst/>
              <a:gdLst/>
              <a:ahLst/>
              <a:cxnLst/>
              <a:rect l="l" t="t" r="r" b="b"/>
              <a:pathLst>
                <a:path w="5410200" h="1525904">
                  <a:moveTo>
                    <a:pt x="5410200" y="0"/>
                  </a:moveTo>
                  <a:lnTo>
                    <a:pt x="0" y="0"/>
                  </a:lnTo>
                  <a:lnTo>
                    <a:pt x="0" y="1525523"/>
                  </a:lnTo>
                  <a:lnTo>
                    <a:pt x="5410200" y="1525523"/>
                  </a:lnTo>
                  <a:lnTo>
                    <a:pt x="5410200" y="0"/>
                  </a:lnTo>
                  <a:close/>
                </a:path>
              </a:pathLst>
            </a:custGeom>
            <a:solidFill>
              <a:srgbClr val="00AFEF">
                <a:alpha val="2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943600" y="5280660"/>
              <a:ext cx="5410200" cy="1525905"/>
            </a:xfrm>
            <a:custGeom>
              <a:avLst/>
              <a:gdLst/>
              <a:ahLst/>
              <a:cxnLst/>
              <a:rect l="l" t="t" r="r" b="b"/>
              <a:pathLst>
                <a:path w="5410200" h="1525904">
                  <a:moveTo>
                    <a:pt x="0" y="1525523"/>
                  </a:moveTo>
                  <a:lnTo>
                    <a:pt x="5410200" y="1525523"/>
                  </a:lnTo>
                  <a:lnTo>
                    <a:pt x="5410200" y="0"/>
                  </a:lnTo>
                  <a:lnTo>
                    <a:pt x="0" y="0"/>
                  </a:lnTo>
                  <a:lnTo>
                    <a:pt x="0" y="1525523"/>
                  </a:lnTo>
                  <a:close/>
                </a:path>
              </a:pathLst>
            </a:custGeom>
            <a:ln w="127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197340" y="1356360"/>
              <a:ext cx="252095" cy="0"/>
            </a:xfrm>
            <a:custGeom>
              <a:avLst/>
              <a:gdLst/>
              <a:ahLst/>
              <a:cxnLst/>
              <a:rect l="l" t="t" r="r" b="b"/>
              <a:pathLst>
                <a:path w="252095">
                  <a:moveTo>
                    <a:pt x="0" y="0"/>
                  </a:moveTo>
                  <a:lnTo>
                    <a:pt x="251967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786116" y="1142999"/>
              <a:ext cx="1536700" cy="469900"/>
            </a:xfrm>
            <a:custGeom>
              <a:avLst/>
              <a:gdLst/>
              <a:ahLst/>
              <a:cxnLst/>
              <a:rect l="l" t="t" r="r" b="b"/>
              <a:pathLst>
                <a:path w="1536700" h="469900">
                  <a:moveTo>
                    <a:pt x="1536192" y="0"/>
                  </a:moveTo>
                  <a:lnTo>
                    <a:pt x="0" y="0"/>
                  </a:lnTo>
                  <a:lnTo>
                    <a:pt x="0" y="469391"/>
                  </a:lnTo>
                  <a:lnTo>
                    <a:pt x="1536192" y="469391"/>
                  </a:lnTo>
                  <a:lnTo>
                    <a:pt x="1536192" y="0"/>
                  </a:lnTo>
                  <a:close/>
                </a:path>
              </a:pathLst>
            </a:custGeom>
            <a:solidFill>
              <a:srgbClr val="FFE699">
                <a:alpha val="270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786116" y="1142999"/>
              <a:ext cx="1536700" cy="469900"/>
            </a:xfrm>
            <a:custGeom>
              <a:avLst/>
              <a:gdLst/>
              <a:ahLst/>
              <a:cxnLst/>
              <a:rect l="l" t="t" r="r" b="b"/>
              <a:pathLst>
                <a:path w="1536700" h="469900">
                  <a:moveTo>
                    <a:pt x="0" y="469391"/>
                  </a:moveTo>
                  <a:lnTo>
                    <a:pt x="1536192" y="469391"/>
                  </a:lnTo>
                  <a:lnTo>
                    <a:pt x="1536192" y="0"/>
                  </a:lnTo>
                  <a:lnTo>
                    <a:pt x="0" y="0"/>
                  </a:lnTo>
                  <a:lnTo>
                    <a:pt x="0" y="469391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7305802" y="6421307"/>
            <a:ext cx="4686300" cy="31369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Example</a:t>
            </a:r>
            <a:r>
              <a:rPr sz="16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adopted</a:t>
            </a:r>
            <a:r>
              <a:rPr sz="16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from</a:t>
            </a:r>
            <a:r>
              <a:rPr sz="16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spc="-5" dirty="0">
                <a:latin typeface="等线" panose="02010600030101010101" charset="-122"/>
                <a:cs typeface="等线" panose="02010600030101010101" charset="-122"/>
              </a:rPr>
              <a:t>h</a:t>
            </a:r>
            <a:r>
              <a:rPr sz="1600" spc="-10" dirty="0">
                <a:latin typeface="等线" panose="02010600030101010101" charset="-122"/>
                <a:cs typeface="等线" panose="02010600030101010101" charset="-122"/>
              </a:rPr>
              <a:t>t</a:t>
            </a:r>
            <a:r>
              <a:rPr sz="1600" spc="5" dirty="0">
                <a:latin typeface="等线" panose="02010600030101010101" charset="-122"/>
                <a:cs typeface="等线" panose="02010600030101010101" charset="-122"/>
              </a:rPr>
              <a:t>t</a:t>
            </a:r>
            <a:r>
              <a:rPr sz="1600" spc="-10" dirty="0">
                <a:latin typeface="等线" panose="02010600030101010101" charset="-122"/>
                <a:cs typeface="等线" panose="02010600030101010101" charset="-122"/>
              </a:rPr>
              <a:t>p</a:t>
            </a:r>
            <a:r>
              <a:rPr sz="1600" spc="-5" dirty="0">
                <a:latin typeface="等线" panose="02010600030101010101" charset="-122"/>
                <a:cs typeface="等线" panose="02010600030101010101" charset="-122"/>
              </a:rPr>
              <a:t>s:</a:t>
            </a:r>
            <a:r>
              <a:rPr sz="1600" spc="-10" dirty="0">
                <a:latin typeface="等线" panose="02010600030101010101" charset="-122"/>
                <a:cs typeface="等线" panose="02010600030101010101" charset="-122"/>
              </a:rPr>
              <a:t>/</a:t>
            </a:r>
            <a:r>
              <a:rPr sz="1600" spc="5" dirty="0">
                <a:latin typeface="等线" panose="02010600030101010101" charset="-122"/>
                <a:cs typeface="等线" panose="02010600030101010101" charset="-122"/>
                <a:hlinkClick r:id="rId1"/>
              </a:rPr>
              <a:t>/w</a:t>
            </a:r>
            <a:r>
              <a:rPr sz="1600" spc="-10" dirty="0">
                <a:latin typeface="等线" panose="02010600030101010101" charset="-122"/>
                <a:cs typeface="等线" panose="02010600030101010101" charset="-122"/>
                <a:hlinkClick r:id="rId1"/>
              </a:rPr>
              <a:t>w</a:t>
            </a:r>
            <a:r>
              <a:rPr sz="1600" spc="5" dirty="0">
                <a:latin typeface="等线" panose="02010600030101010101" charset="-122"/>
                <a:cs typeface="等线" panose="02010600030101010101" charset="-122"/>
                <a:hlinkClick r:id="rId1"/>
              </a:rPr>
              <a:t>w.li</a:t>
            </a:r>
            <a:r>
              <a:rPr sz="1600" spc="10" dirty="0">
                <a:latin typeface="等线" panose="02010600030101010101" charset="-122"/>
                <a:cs typeface="等线" panose="02010600030101010101" charset="-122"/>
                <a:hlinkClick r:id="rId1"/>
              </a:rPr>
              <a:t>a</a:t>
            </a:r>
            <a:r>
              <a:rPr sz="1600" spc="-5" dirty="0">
                <a:latin typeface="等线" panose="02010600030101010101" charset="-122"/>
                <a:cs typeface="等线" panose="02010600030101010101" charset="-122"/>
                <a:hlinkClick r:id="rId1"/>
              </a:rPr>
              <a:t>oxu</a:t>
            </a:r>
            <a:r>
              <a:rPr sz="1600" spc="-30" dirty="0">
                <a:latin typeface="等线" panose="02010600030101010101" charset="-122"/>
                <a:cs typeface="等线" panose="02010600030101010101" charset="-122"/>
                <a:hlinkClick r:id="rId1"/>
              </a:rPr>
              <a:t>e</a:t>
            </a:r>
            <a:r>
              <a:rPr sz="1800" spc="-997" baseline="30000" dirty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rPr>
              <a:t>4</a:t>
            </a:r>
            <a:r>
              <a:rPr sz="1600" spc="-5" dirty="0">
                <a:latin typeface="等线" panose="02010600030101010101" charset="-122"/>
                <a:cs typeface="等线" panose="02010600030101010101" charset="-122"/>
                <a:hlinkClick r:id="rId1"/>
              </a:rPr>
              <a:t>f</a:t>
            </a:r>
            <a:r>
              <a:rPr sz="1600" spc="-620" dirty="0">
                <a:latin typeface="等线" panose="02010600030101010101" charset="-122"/>
                <a:cs typeface="等线" panose="02010600030101010101" charset="-122"/>
                <a:hlinkClick r:id="rId1"/>
              </a:rPr>
              <a:t>e</a:t>
            </a:r>
            <a:r>
              <a:rPr sz="1800" spc="-142" baseline="30000" dirty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  <a:hlinkClick r:id="rId1"/>
              </a:rPr>
              <a:t>5</a:t>
            </a:r>
            <a:r>
              <a:rPr sz="1600" spc="10" dirty="0">
                <a:latin typeface="等线" panose="02010600030101010101" charset="-122"/>
                <a:cs typeface="等线" panose="02010600030101010101" charset="-122"/>
                <a:hlinkClick r:id="rId1"/>
              </a:rPr>
              <a:t>ng</a:t>
            </a:r>
            <a:r>
              <a:rPr sz="1600" spc="-5" dirty="0">
                <a:latin typeface="等线" panose="02010600030101010101" charset="-122"/>
                <a:cs typeface="等线" panose="02010600030101010101" charset="-122"/>
                <a:hlinkClick r:id="rId1"/>
              </a:rPr>
              <a:t>.c</a:t>
            </a:r>
            <a:r>
              <a:rPr sz="1600" spc="5" dirty="0">
                <a:latin typeface="等线" panose="02010600030101010101" charset="-122"/>
                <a:cs typeface="等线" panose="02010600030101010101" charset="-122"/>
                <a:hlinkClick r:id="rId1"/>
              </a:rPr>
              <a:t>o</a:t>
            </a:r>
            <a:r>
              <a:rPr sz="1600" spc="-5" dirty="0">
                <a:latin typeface="等线" panose="02010600030101010101" charset="-122"/>
                <a:cs typeface="等线" panose="02010600030101010101" charset="-122"/>
                <a:hlinkClick r:id="rId1"/>
              </a:rPr>
              <a:t>m/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4646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 err="1"/>
              <a:t>Fil</a:t>
            </a:r>
            <a:r>
              <a:rPr lang="en-US" spc="-10" dirty="0" err="1"/>
              <a:t>t</a:t>
            </a:r>
            <a:r>
              <a:rPr spc="-10" dirty="0" err="1"/>
              <a:t>erInputStream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16303"/>
            <a:ext cx="10590530" cy="105029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Contains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another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InputStream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as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basic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source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data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Provide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additional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functionality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on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top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original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stream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81600" y="4636008"/>
            <a:ext cx="2286000" cy="638810"/>
          </a:xfrm>
          <a:prstGeom prst="rect">
            <a:avLst/>
          </a:prstGeom>
          <a:solidFill>
            <a:srgbClr val="DAE2F3"/>
          </a:solidFill>
          <a:ln w="12700">
            <a:solidFill>
              <a:srgbClr val="44536A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288925">
              <a:lnSpc>
                <a:spcPct val="100000"/>
              </a:lnSpc>
              <a:spcBef>
                <a:spcPts val="1185"/>
              </a:spcBef>
            </a:pPr>
            <a:r>
              <a:rPr sz="2000" spc="-10" dirty="0">
                <a:solidFill>
                  <a:srgbClr val="44536A"/>
                </a:solidFill>
                <a:latin typeface="等线" panose="02010600030101010101" charset="-122"/>
                <a:cs typeface="等线" panose="02010600030101010101" charset="-122"/>
              </a:rPr>
              <a:t>FileInputStream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07408" y="4012691"/>
            <a:ext cx="3187065" cy="139763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14732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160"/>
              </a:spcBef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BufferedInputStream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1900" y="3432047"/>
            <a:ext cx="3950335" cy="206692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GZIPInputStream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841" y="4818379"/>
            <a:ext cx="1340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Basic 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data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5841" y="4139565"/>
            <a:ext cx="3113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+ buffered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functionality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5841" y="3427857"/>
            <a:ext cx="2556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+ gzip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functionality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30082" y="4732146"/>
            <a:ext cx="4035425" cy="5727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sz="1800" dirty="0">
                <a:latin typeface="Consolas" panose="020B0609020204030204"/>
                <a:cs typeface="Consolas" panose="020B0609020204030204"/>
              </a:rPr>
              <a:t>InputStream</a:t>
            </a:r>
            <a:r>
              <a:rPr sz="1800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file</a:t>
            </a:r>
            <a:r>
              <a:rPr sz="1800" spc="-25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2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new 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FileInputStream(</a:t>
            </a:r>
            <a:r>
              <a:rPr sz="1800" b="1" spc="-10" dirty="0">
                <a:solidFill>
                  <a:srgbClr val="2A00FF"/>
                </a:solidFill>
                <a:latin typeface="Consolas" panose="020B0609020204030204"/>
                <a:cs typeface="Consolas" panose="020B0609020204030204"/>
              </a:rPr>
              <a:t>"src/test.zip"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);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49006" y="3907282"/>
            <a:ext cx="3284220" cy="5727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sz="1800" dirty="0">
                <a:latin typeface="Consolas" panose="020B0609020204030204"/>
                <a:cs typeface="Consolas" panose="020B0609020204030204"/>
              </a:rPr>
              <a:t>InputStream</a:t>
            </a:r>
            <a:r>
              <a:rPr sz="1800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bfile</a:t>
            </a:r>
            <a:r>
              <a:rPr sz="1800" spc="-25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2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new 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BufferedInputStream(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file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);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49006" y="3110865"/>
            <a:ext cx="2907665" cy="5727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sz="1800" dirty="0">
                <a:latin typeface="Consolas" panose="020B0609020204030204"/>
                <a:cs typeface="Consolas" panose="020B0609020204030204"/>
              </a:rPr>
              <a:t>InputStream</a:t>
            </a:r>
            <a:r>
              <a:rPr sz="1800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zfile</a:t>
            </a:r>
            <a:r>
              <a:rPr sz="1800" spc="-25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2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new 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GZIPInputStream(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bfile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);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36524"/>
            <a:ext cx="569087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0" dirty="0"/>
              <a:t>FilterInputStream</a:t>
            </a:r>
            <a:endParaRPr sz="54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48944" y="1636614"/>
            <a:ext cx="10896053" cy="996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887752"/>
            <a:ext cx="4579620" cy="40449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27965" marR="1021080" indent="-227965" algn="r">
              <a:lnSpc>
                <a:spcPct val="100000"/>
              </a:lnSpc>
              <a:spcBef>
                <a:spcPts val="340"/>
              </a:spcBef>
              <a:buFont typeface="Arial" panose="020B0604020202020204"/>
              <a:buChar char="•"/>
              <a:tabLst>
                <a:tab pos="227965" algn="l"/>
                <a:tab pos="228600" algn="l"/>
              </a:tabLst>
            </a:pP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Direct</a:t>
            </a:r>
            <a:r>
              <a:rPr sz="22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Known</a:t>
            </a:r>
            <a:r>
              <a:rPr sz="22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Subclasses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  <a:p>
            <a:pPr marL="227965" marR="1096645" lvl="1" indent="-227965" algn="r">
              <a:lnSpc>
                <a:spcPct val="100000"/>
              </a:lnSpc>
              <a:spcBef>
                <a:spcPts val="240"/>
              </a:spcBef>
              <a:buFont typeface="Arial" panose="020B0604020202020204"/>
              <a:buChar char="•"/>
              <a:tabLst>
                <a:tab pos="227965" algn="l"/>
                <a:tab pos="228600" algn="l"/>
              </a:tabLst>
            </a:pP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BufferedInputStream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  <a:p>
            <a:pPr marL="227965" marR="1092835" lvl="1" indent="-227965" algn="r">
              <a:lnSpc>
                <a:spcPct val="100000"/>
              </a:lnSpc>
              <a:spcBef>
                <a:spcPts val="240"/>
              </a:spcBef>
              <a:buFont typeface="Arial" panose="020B0604020202020204"/>
              <a:buChar char="•"/>
              <a:tabLst>
                <a:tab pos="227965" algn="l"/>
                <a:tab pos="228600" algn="l"/>
              </a:tabLst>
            </a:pP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CheckedInputStream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25"/>
              </a:spcBef>
              <a:buFont typeface="Arial" panose="020B0604020202020204"/>
              <a:buChar char="•"/>
              <a:tabLst>
                <a:tab pos="698500" algn="l"/>
                <a:tab pos="699135" algn="l"/>
              </a:tabLst>
            </a:pP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CipherInputStream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" panose="020B0604020202020204"/>
              <a:buChar char="•"/>
              <a:tabLst>
                <a:tab pos="698500" algn="l"/>
                <a:tab pos="699135" algn="l"/>
              </a:tabLst>
            </a:pP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DataInputStream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40"/>
              </a:spcBef>
              <a:buFont typeface="Arial" panose="020B0604020202020204"/>
              <a:buChar char="•"/>
              <a:tabLst>
                <a:tab pos="698500" algn="l"/>
                <a:tab pos="699135" algn="l"/>
              </a:tabLst>
            </a:pP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DeflaterInputStream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25"/>
              </a:spcBef>
              <a:buFont typeface="Arial" panose="020B0604020202020204"/>
              <a:buChar char="•"/>
              <a:tabLst>
                <a:tab pos="698500" algn="l"/>
                <a:tab pos="699135" algn="l"/>
              </a:tabLst>
            </a:pP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DigestInputStream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" panose="020B0604020202020204"/>
              <a:buChar char="•"/>
              <a:tabLst>
                <a:tab pos="698500" algn="l"/>
                <a:tab pos="699135" algn="l"/>
              </a:tabLst>
            </a:pP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InflaterInputStream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40"/>
              </a:spcBef>
              <a:buFont typeface="Arial" panose="020B0604020202020204"/>
              <a:buChar char="•"/>
              <a:tabLst>
                <a:tab pos="698500" algn="l"/>
                <a:tab pos="699135" algn="l"/>
              </a:tabLst>
            </a:pP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LineNumberInputStream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30"/>
              </a:spcBef>
              <a:buFont typeface="Arial" panose="020B0604020202020204"/>
              <a:buChar char="•"/>
              <a:tabLst>
                <a:tab pos="698500" algn="l"/>
                <a:tab pos="699135" algn="l"/>
              </a:tabLst>
            </a:pP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ProgressMonitorInputStream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40"/>
              </a:spcBef>
              <a:buFont typeface="Arial" panose="020B0604020202020204"/>
              <a:buChar char="•"/>
              <a:tabLst>
                <a:tab pos="698500" algn="l"/>
                <a:tab pos="699135" algn="l"/>
              </a:tabLst>
            </a:pP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PushbackInputStream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System</a:t>
            </a:r>
            <a:r>
              <a:rPr spc="-175" dirty="0"/>
              <a:t> </a:t>
            </a:r>
            <a:r>
              <a:rPr spc="-25" dirty="0"/>
              <a:t>I/O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71167"/>
            <a:ext cx="4626610" cy="336296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0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Consolas" panose="020B0609020204030204"/>
                <a:cs typeface="Consolas" panose="020B0609020204030204"/>
              </a:rPr>
              <a:t>System</a:t>
            </a:r>
            <a:r>
              <a:rPr sz="2800" spc="-705" dirty="0">
                <a:latin typeface="Consolas" panose="020B0609020204030204"/>
                <a:cs typeface="Consolas" panose="020B0609020204030204"/>
              </a:rPr>
              <a:t> 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class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10"/>
              </a:spcBef>
              <a:buFont typeface="Arial" panose="020B0604020202020204"/>
              <a:buChar char="•"/>
              <a:tabLst>
                <a:tab pos="699135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subclass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Object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marR="5080" lvl="1" indent="-228600">
              <a:lnSpc>
                <a:spcPct val="91000"/>
              </a:lnSpc>
              <a:spcBef>
                <a:spcPts val="430"/>
              </a:spcBef>
              <a:buFont typeface="Arial" panose="020B0604020202020204"/>
              <a:buChar char="•"/>
              <a:tabLst>
                <a:tab pos="699135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Consolas" panose="020B0609020204030204"/>
                <a:cs typeface="Consolas" panose="020B0609020204030204"/>
              </a:rPr>
              <a:t>final</a:t>
            </a:r>
            <a:r>
              <a:rPr sz="2800" spc="-715" dirty="0"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class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that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cannot</a:t>
            </a:r>
            <a:r>
              <a:rPr sz="2800" spc="-1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be</a:t>
            </a:r>
            <a:r>
              <a:rPr sz="2800" spc="-10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extended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by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other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classes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marR="50800" lvl="1" indent="-228600">
              <a:lnSpc>
                <a:spcPct val="90000"/>
              </a:lnSpc>
              <a:spcBef>
                <a:spcPts val="495"/>
              </a:spcBef>
              <a:buFont typeface="Arial" panose="020B0604020202020204"/>
              <a:buChar char="•"/>
              <a:tabLst>
                <a:tab pos="699135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1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constructor</a:t>
            </a:r>
            <a:r>
              <a:rPr sz="2800" spc="-1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is </a:t>
            </a:r>
            <a:r>
              <a:rPr sz="2800" dirty="0">
                <a:latin typeface="Consolas" panose="020B0609020204030204"/>
                <a:cs typeface="Consolas" panose="020B0609020204030204"/>
              </a:rPr>
              <a:t>private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;</a:t>
            </a:r>
            <a:r>
              <a:rPr sz="2800" spc="-1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cannot</a:t>
            </a:r>
            <a:r>
              <a:rPr sz="2800" spc="-1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create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an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instance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it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40674" y="1892364"/>
            <a:ext cx="4065533" cy="64947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6940" y="3353973"/>
            <a:ext cx="4658710" cy="201758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6905" y="866908"/>
            <a:ext cx="5691989" cy="2832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System</a:t>
            </a:r>
            <a:r>
              <a:rPr spc="-175" dirty="0"/>
              <a:t> </a:t>
            </a:r>
            <a:r>
              <a:rPr spc="-25" dirty="0"/>
              <a:t>I/O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02637"/>
            <a:ext cx="5170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Three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static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fields:</a:t>
            </a:r>
            <a:r>
              <a:rPr sz="28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in,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out,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err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35736" y="2616707"/>
            <a:ext cx="10320655" cy="3472179"/>
            <a:chOff x="935736" y="2616707"/>
            <a:chExt cx="10320655" cy="3472179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35736" y="2616707"/>
              <a:ext cx="10320527" cy="34716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97449" y="3567592"/>
              <a:ext cx="1690370" cy="2426970"/>
            </a:xfrm>
            <a:custGeom>
              <a:avLst/>
              <a:gdLst/>
              <a:ahLst/>
              <a:cxnLst/>
              <a:rect l="l" t="t" r="r" b="b"/>
              <a:pathLst>
                <a:path w="1690370" h="2426970">
                  <a:moveTo>
                    <a:pt x="20504" y="286603"/>
                  </a:moveTo>
                  <a:lnTo>
                    <a:pt x="25460" y="241435"/>
                  </a:lnTo>
                  <a:lnTo>
                    <a:pt x="37459" y="197327"/>
                  </a:lnTo>
                  <a:lnTo>
                    <a:pt x="55742" y="155352"/>
                  </a:lnTo>
                  <a:lnTo>
                    <a:pt x="79548" y="116585"/>
                  </a:lnTo>
                  <a:lnTo>
                    <a:pt x="108118" y="82101"/>
                  </a:lnTo>
                  <a:lnTo>
                    <a:pt x="140693" y="52973"/>
                  </a:lnTo>
                  <a:lnTo>
                    <a:pt x="176512" y="30277"/>
                  </a:lnTo>
                  <a:lnTo>
                    <a:pt x="214816" y="15087"/>
                  </a:lnTo>
                  <a:lnTo>
                    <a:pt x="254846" y="8476"/>
                  </a:lnTo>
                  <a:lnTo>
                    <a:pt x="295840" y="11521"/>
                  </a:lnTo>
                  <a:lnTo>
                    <a:pt x="338053" y="5260"/>
                  </a:lnTo>
                  <a:lnTo>
                    <a:pt x="380521" y="1566"/>
                  </a:lnTo>
                  <a:lnTo>
                    <a:pt x="423548" y="0"/>
                  </a:lnTo>
                  <a:lnTo>
                    <a:pt x="467440" y="123"/>
                  </a:lnTo>
                  <a:lnTo>
                    <a:pt x="512503" y="1499"/>
                  </a:lnTo>
                  <a:lnTo>
                    <a:pt x="559041" y="3689"/>
                  </a:lnTo>
                  <a:lnTo>
                    <a:pt x="607360" y="6255"/>
                  </a:lnTo>
                  <a:lnTo>
                    <a:pt x="657764" y="8759"/>
                  </a:lnTo>
                  <a:lnTo>
                    <a:pt x="710559" y="10763"/>
                  </a:lnTo>
                  <a:lnTo>
                    <a:pt x="766049" y="11830"/>
                  </a:lnTo>
                  <a:lnTo>
                    <a:pt x="824541" y="11521"/>
                  </a:lnTo>
                  <a:lnTo>
                    <a:pt x="877736" y="11865"/>
                  </a:lnTo>
                  <a:lnTo>
                    <a:pt x="927664" y="14519"/>
                  </a:lnTo>
                  <a:lnTo>
                    <a:pt x="975007" y="18771"/>
                  </a:lnTo>
                  <a:lnTo>
                    <a:pt x="1020446" y="23910"/>
                  </a:lnTo>
                  <a:lnTo>
                    <a:pt x="1064663" y="29223"/>
                  </a:lnTo>
                  <a:lnTo>
                    <a:pt x="1108339" y="34000"/>
                  </a:lnTo>
                  <a:lnTo>
                    <a:pt x="1152155" y="37527"/>
                  </a:lnTo>
                  <a:lnTo>
                    <a:pt x="1196792" y="39094"/>
                  </a:lnTo>
                  <a:lnTo>
                    <a:pt x="1242933" y="37988"/>
                  </a:lnTo>
                  <a:lnTo>
                    <a:pt x="1291257" y="33499"/>
                  </a:lnTo>
                  <a:lnTo>
                    <a:pt x="1342448" y="24913"/>
                  </a:lnTo>
                  <a:lnTo>
                    <a:pt x="1397184" y="11521"/>
                  </a:lnTo>
                  <a:lnTo>
                    <a:pt x="1446255" y="18487"/>
                  </a:lnTo>
                  <a:lnTo>
                    <a:pt x="1491147" y="34441"/>
                  </a:lnTo>
                  <a:lnTo>
                    <a:pt x="1531673" y="58059"/>
                  </a:lnTo>
                  <a:lnTo>
                    <a:pt x="1567642" y="88017"/>
                  </a:lnTo>
                  <a:lnTo>
                    <a:pt x="1598865" y="122993"/>
                  </a:lnTo>
                  <a:lnTo>
                    <a:pt x="1625154" y="161663"/>
                  </a:lnTo>
                  <a:lnTo>
                    <a:pt x="1646319" y="202703"/>
                  </a:lnTo>
                  <a:lnTo>
                    <a:pt x="1662171" y="244791"/>
                  </a:lnTo>
                  <a:lnTo>
                    <a:pt x="1672520" y="286603"/>
                  </a:lnTo>
                  <a:lnTo>
                    <a:pt x="1676568" y="329151"/>
                  </a:lnTo>
                  <a:lnTo>
                    <a:pt x="1677182" y="376052"/>
                  </a:lnTo>
                  <a:lnTo>
                    <a:pt x="1675501" y="426350"/>
                  </a:lnTo>
                  <a:lnTo>
                    <a:pt x="1672663" y="479087"/>
                  </a:lnTo>
                  <a:lnTo>
                    <a:pt x="1669808" y="533306"/>
                  </a:lnTo>
                  <a:lnTo>
                    <a:pt x="1668073" y="588051"/>
                  </a:lnTo>
                  <a:lnTo>
                    <a:pt x="1668598" y="642364"/>
                  </a:lnTo>
                  <a:lnTo>
                    <a:pt x="1672520" y="695289"/>
                  </a:lnTo>
                  <a:lnTo>
                    <a:pt x="1675061" y="737374"/>
                  </a:lnTo>
                  <a:lnTo>
                    <a:pt x="1673874" y="780708"/>
                  </a:lnTo>
                  <a:lnTo>
                    <a:pt x="1670144" y="825496"/>
                  </a:lnTo>
                  <a:lnTo>
                    <a:pt x="1665059" y="871942"/>
                  </a:lnTo>
                  <a:lnTo>
                    <a:pt x="1659804" y="920253"/>
                  </a:lnTo>
                  <a:lnTo>
                    <a:pt x="1655567" y="970633"/>
                  </a:lnTo>
                  <a:lnTo>
                    <a:pt x="1653534" y="1023286"/>
                  </a:lnTo>
                  <a:lnTo>
                    <a:pt x="1654891" y="1078418"/>
                  </a:lnTo>
                  <a:lnTo>
                    <a:pt x="1660824" y="1136234"/>
                  </a:lnTo>
                  <a:lnTo>
                    <a:pt x="1672520" y="1196939"/>
                  </a:lnTo>
                  <a:lnTo>
                    <a:pt x="1684018" y="1254662"/>
                  </a:lnTo>
                  <a:lnTo>
                    <a:pt x="1689443" y="1304673"/>
                  </a:lnTo>
                  <a:lnTo>
                    <a:pt x="1690114" y="1348768"/>
                  </a:lnTo>
                  <a:lnTo>
                    <a:pt x="1687352" y="1388743"/>
                  </a:lnTo>
                  <a:lnTo>
                    <a:pt x="1682474" y="1426396"/>
                  </a:lnTo>
                  <a:lnTo>
                    <a:pt x="1676800" y="1463523"/>
                  </a:lnTo>
                  <a:lnTo>
                    <a:pt x="1671648" y="1501921"/>
                  </a:lnTo>
                  <a:lnTo>
                    <a:pt x="1668338" y="1543386"/>
                  </a:lnTo>
                  <a:lnTo>
                    <a:pt x="1668189" y="1589717"/>
                  </a:lnTo>
                  <a:lnTo>
                    <a:pt x="1672520" y="1642709"/>
                  </a:lnTo>
                  <a:lnTo>
                    <a:pt x="1677794" y="1699785"/>
                  </a:lnTo>
                  <a:lnTo>
                    <a:pt x="1680055" y="1756741"/>
                  </a:lnTo>
                  <a:lnTo>
                    <a:pt x="1679993" y="1813046"/>
                  </a:lnTo>
                  <a:lnTo>
                    <a:pt x="1678299" y="1868169"/>
                  </a:lnTo>
                  <a:lnTo>
                    <a:pt x="1675664" y="1921578"/>
                  </a:lnTo>
                  <a:lnTo>
                    <a:pt x="1672776" y="1972744"/>
                  </a:lnTo>
                  <a:lnTo>
                    <a:pt x="1670328" y="2021134"/>
                  </a:lnTo>
                  <a:lnTo>
                    <a:pt x="1669009" y="2066219"/>
                  </a:lnTo>
                  <a:lnTo>
                    <a:pt x="1669510" y="2107466"/>
                  </a:lnTo>
                  <a:lnTo>
                    <a:pt x="1672520" y="2144346"/>
                  </a:lnTo>
                  <a:lnTo>
                    <a:pt x="1669040" y="2191293"/>
                  </a:lnTo>
                  <a:lnTo>
                    <a:pt x="1656863" y="2235256"/>
                  </a:lnTo>
                  <a:lnTo>
                    <a:pt x="1636810" y="2275757"/>
                  </a:lnTo>
                  <a:lnTo>
                    <a:pt x="1609705" y="2312322"/>
                  </a:lnTo>
                  <a:lnTo>
                    <a:pt x="1576370" y="2344475"/>
                  </a:lnTo>
                  <a:lnTo>
                    <a:pt x="1537627" y="2371739"/>
                  </a:lnTo>
                  <a:lnTo>
                    <a:pt x="1494301" y="2393638"/>
                  </a:lnTo>
                  <a:lnTo>
                    <a:pt x="1447212" y="2409698"/>
                  </a:lnTo>
                  <a:lnTo>
                    <a:pt x="1397184" y="2419441"/>
                  </a:lnTo>
                  <a:lnTo>
                    <a:pt x="1348999" y="2423633"/>
                  </a:lnTo>
                  <a:lnTo>
                    <a:pt x="1297760" y="2425928"/>
                  </a:lnTo>
                  <a:lnTo>
                    <a:pt x="1244220" y="2426688"/>
                  </a:lnTo>
                  <a:lnTo>
                    <a:pt x="1189136" y="2426275"/>
                  </a:lnTo>
                  <a:lnTo>
                    <a:pt x="1133262" y="2425051"/>
                  </a:lnTo>
                  <a:lnTo>
                    <a:pt x="1077355" y="2423378"/>
                  </a:lnTo>
                  <a:lnTo>
                    <a:pt x="1022168" y="2421618"/>
                  </a:lnTo>
                  <a:lnTo>
                    <a:pt x="968457" y="2420134"/>
                  </a:lnTo>
                  <a:lnTo>
                    <a:pt x="916977" y="2419288"/>
                  </a:lnTo>
                  <a:lnTo>
                    <a:pt x="868483" y="2419441"/>
                  </a:lnTo>
                  <a:lnTo>
                    <a:pt x="823653" y="2419960"/>
                  </a:lnTo>
                  <a:lnTo>
                    <a:pt x="774687" y="2420166"/>
                  </a:lnTo>
                  <a:lnTo>
                    <a:pt x="722482" y="2420128"/>
                  </a:lnTo>
                  <a:lnTo>
                    <a:pt x="667936" y="2419917"/>
                  </a:lnTo>
                  <a:lnTo>
                    <a:pt x="611944" y="2419601"/>
                  </a:lnTo>
                  <a:lnTo>
                    <a:pt x="555403" y="2419252"/>
                  </a:lnTo>
                  <a:lnTo>
                    <a:pt x="499209" y="2418938"/>
                  </a:lnTo>
                  <a:lnTo>
                    <a:pt x="444259" y="2418730"/>
                  </a:lnTo>
                  <a:lnTo>
                    <a:pt x="391450" y="2418698"/>
                  </a:lnTo>
                  <a:lnTo>
                    <a:pt x="341679" y="2418912"/>
                  </a:lnTo>
                  <a:lnTo>
                    <a:pt x="295840" y="2419441"/>
                  </a:lnTo>
                  <a:lnTo>
                    <a:pt x="249136" y="2407693"/>
                  </a:lnTo>
                  <a:lnTo>
                    <a:pt x="204299" y="2389494"/>
                  </a:lnTo>
                  <a:lnTo>
                    <a:pt x="162255" y="2365592"/>
                  </a:lnTo>
                  <a:lnTo>
                    <a:pt x="123930" y="2336736"/>
                  </a:lnTo>
                  <a:lnTo>
                    <a:pt x="90250" y="2303674"/>
                  </a:lnTo>
                  <a:lnTo>
                    <a:pt x="62141" y="2267155"/>
                  </a:lnTo>
                  <a:lnTo>
                    <a:pt x="40530" y="2227929"/>
                  </a:lnTo>
                  <a:lnTo>
                    <a:pt x="26342" y="2186743"/>
                  </a:lnTo>
                  <a:lnTo>
                    <a:pt x="20504" y="2144346"/>
                  </a:lnTo>
                  <a:lnTo>
                    <a:pt x="19129" y="2094473"/>
                  </a:lnTo>
                  <a:lnTo>
                    <a:pt x="21551" y="2048737"/>
                  </a:lnTo>
                  <a:lnTo>
                    <a:pt x="26290" y="2005624"/>
                  </a:lnTo>
                  <a:lnTo>
                    <a:pt x="31866" y="1963616"/>
                  </a:lnTo>
                  <a:lnTo>
                    <a:pt x="36800" y="1921200"/>
                  </a:lnTo>
                  <a:lnTo>
                    <a:pt x="39611" y="1876858"/>
                  </a:lnTo>
                  <a:lnTo>
                    <a:pt x="38818" y="1829077"/>
                  </a:lnTo>
                  <a:lnTo>
                    <a:pt x="32943" y="1776339"/>
                  </a:lnTo>
                  <a:lnTo>
                    <a:pt x="20504" y="1717131"/>
                  </a:lnTo>
                  <a:lnTo>
                    <a:pt x="6674" y="1650345"/>
                  </a:lnTo>
                  <a:lnTo>
                    <a:pt x="448" y="1590799"/>
                  </a:lnTo>
                  <a:lnTo>
                    <a:pt x="0" y="1537115"/>
                  </a:lnTo>
                  <a:lnTo>
                    <a:pt x="3502" y="1487911"/>
                  </a:lnTo>
                  <a:lnTo>
                    <a:pt x="9130" y="1441810"/>
                  </a:lnTo>
                  <a:lnTo>
                    <a:pt x="15057" y="1397430"/>
                  </a:lnTo>
                  <a:lnTo>
                    <a:pt x="19457" y="1353392"/>
                  </a:lnTo>
                  <a:lnTo>
                    <a:pt x="20504" y="1308318"/>
                  </a:lnTo>
                  <a:lnTo>
                    <a:pt x="19743" y="1266301"/>
                  </a:lnTo>
                  <a:lnTo>
                    <a:pt x="19553" y="1222121"/>
                  </a:lnTo>
                  <a:lnTo>
                    <a:pt x="19771" y="1175899"/>
                  </a:lnTo>
                  <a:lnTo>
                    <a:pt x="20233" y="1127758"/>
                  </a:lnTo>
                  <a:lnTo>
                    <a:pt x="20776" y="1077820"/>
                  </a:lnTo>
                  <a:lnTo>
                    <a:pt x="21238" y="1026208"/>
                  </a:lnTo>
                  <a:lnTo>
                    <a:pt x="21455" y="973044"/>
                  </a:lnTo>
                  <a:lnTo>
                    <a:pt x="21265" y="918449"/>
                  </a:lnTo>
                  <a:lnTo>
                    <a:pt x="20504" y="862548"/>
                  </a:lnTo>
                  <a:lnTo>
                    <a:pt x="20829" y="817944"/>
                  </a:lnTo>
                  <a:lnTo>
                    <a:pt x="23062" y="769596"/>
                  </a:lnTo>
                  <a:lnTo>
                    <a:pt x="26612" y="718442"/>
                  </a:lnTo>
                  <a:lnTo>
                    <a:pt x="30890" y="665420"/>
                  </a:lnTo>
                  <a:lnTo>
                    <a:pt x="35306" y="611468"/>
                  </a:lnTo>
                  <a:lnTo>
                    <a:pt x="39269" y="557525"/>
                  </a:lnTo>
                  <a:lnTo>
                    <a:pt x="42189" y="504530"/>
                  </a:lnTo>
                  <a:lnTo>
                    <a:pt x="43477" y="453419"/>
                  </a:lnTo>
                  <a:lnTo>
                    <a:pt x="42543" y="405133"/>
                  </a:lnTo>
                  <a:lnTo>
                    <a:pt x="38796" y="360609"/>
                  </a:lnTo>
                  <a:lnTo>
                    <a:pt x="31646" y="320786"/>
                  </a:lnTo>
                  <a:lnTo>
                    <a:pt x="20504" y="286603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996820" y="6197295"/>
            <a:ext cx="194881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Sound</a:t>
            </a:r>
            <a:r>
              <a:rPr sz="2000" b="1" spc="-4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spc="-1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familiar?</a:t>
            </a:r>
            <a:endParaRPr sz="20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802637"/>
            <a:ext cx="7416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Standard</a:t>
            </a:r>
            <a:r>
              <a:rPr sz="2800" spc="-1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input,</a:t>
            </a:r>
            <a:r>
              <a:rPr sz="2800" spc="-1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often</a:t>
            </a:r>
            <a:r>
              <a:rPr sz="2800" spc="-1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read</a:t>
            </a:r>
            <a:r>
              <a:rPr sz="2800" spc="-114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keyboard</a:t>
            </a:r>
            <a:r>
              <a:rPr sz="2800" spc="-1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input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2564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System.in</a:t>
            </a:r>
            <a:endParaRPr spc="-10" dirty="0"/>
          </a:p>
        </p:txBody>
      </p:sp>
      <p:grpSp>
        <p:nvGrpSpPr>
          <p:cNvPr id="4" name="object 4"/>
          <p:cNvGrpSpPr/>
          <p:nvPr/>
        </p:nvGrpSpPr>
        <p:grpSpPr>
          <a:xfrm>
            <a:off x="992557" y="3802379"/>
            <a:ext cx="10463530" cy="1750695"/>
            <a:chOff x="992557" y="3802379"/>
            <a:chExt cx="10463530" cy="175069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92557" y="3802379"/>
              <a:ext cx="10462921" cy="175042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678162" y="4115561"/>
              <a:ext cx="1524000" cy="0"/>
            </a:xfrm>
            <a:custGeom>
              <a:avLst/>
              <a:gdLst/>
              <a:ahLst/>
              <a:cxnLst/>
              <a:rect l="l" t="t" r="r" b="b"/>
              <a:pathLst>
                <a:path w="1524000">
                  <a:moveTo>
                    <a:pt x="0" y="0"/>
                  </a:moveTo>
                  <a:lnTo>
                    <a:pt x="1524000" y="0"/>
                  </a:lnTo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13853" y="4115561"/>
              <a:ext cx="2273300" cy="0"/>
            </a:xfrm>
            <a:custGeom>
              <a:avLst/>
              <a:gdLst/>
              <a:ahLst/>
              <a:cxnLst/>
              <a:rect l="l" t="t" r="r" b="b"/>
              <a:pathLst>
                <a:path w="2273300">
                  <a:moveTo>
                    <a:pt x="0" y="0"/>
                  </a:moveTo>
                  <a:lnTo>
                    <a:pt x="2273300" y="0"/>
                  </a:lnTo>
                </a:path>
              </a:pathLst>
            </a:custGeom>
            <a:ln w="381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319777" y="4115561"/>
              <a:ext cx="2273300" cy="0"/>
            </a:xfrm>
            <a:custGeom>
              <a:avLst/>
              <a:gdLst/>
              <a:ahLst/>
              <a:cxnLst/>
              <a:rect l="l" t="t" r="r" b="b"/>
              <a:pathLst>
                <a:path w="2273300">
                  <a:moveTo>
                    <a:pt x="0" y="0"/>
                  </a:moveTo>
                  <a:lnTo>
                    <a:pt x="2273300" y="0"/>
                  </a:lnTo>
                </a:path>
              </a:pathLst>
            </a:custGeom>
            <a:ln w="381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9812" y="864717"/>
            <a:ext cx="5019618" cy="25648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681209" y="3181603"/>
            <a:ext cx="1874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EC7C30"/>
                </a:solidFill>
                <a:latin typeface="Consolas" panose="020B0609020204030204"/>
                <a:cs typeface="Consolas" panose="020B0609020204030204"/>
              </a:rPr>
              <a:t>InputStream</a:t>
            </a:r>
            <a:endParaRPr sz="24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11" name="object 11"/>
          <p:cNvSpPr txBox="1"/>
          <p:nvPr/>
        </p:nvSpPr>
        <p:spPr>
          <a:xfrm>
            <a:off x="7293356" y="3197174"/>
            <a:ext cx="15379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4471C4"/>
                </a:solidFill>
                <a:latin typeface="Consolas" panose="020B0609020204030204"/>
                <a:cs typeface="Consolas" panose="020B0609020204030204"/>
              </a:rPr>
              <a:t>To</a:t>
            </a:r>
            <a:r>
              <a:rPr sz="2400" b="1" spc="5" dirty="0">
                <a:solidFill>
                  <a:srgbClr val="4471C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400" b="1" spc="-10" dirty="0">
                <a:solidFill>
                  <a:srgbClr val="4471C4"/>
                </a:solidFill>
                <a:latin typeface="Consolas" panose="020B0609020204030204"/>
                <a:cs typeface="Consolas" panose="020B0609020204030204"/>
              </a:rPr>
              <a:t>Reader</a:t>
            </a:r>
            <a:endParaRPr sz="24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98009" y="3197174"/>
            <a:ext cx="15379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6FAC46"/>
                </a:solidFill>
                <a:latin typeface="Consolas" panose="020B0609020204030204"/>
                <a:cs typeface="Consolas" panose="020B0609020204030204"/>
              </a:rPr>
              <a:t>Decorator</a:t>
            </a:r>
            <a:endParaRPr sz="2400"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System.in</a:t>
            </a:r>
            <a:r>
              <a:rPr spc="-110" dirty="0"/>
              <a:t> </a:t>
            </a:r>
            <a:r>
              <a:rPr dirty="0"/>
              <a:t>with</a:t>
            </a:r>
            <a:r>
              <a:rPr spc="-85" dirty="0"/>
              <a:t> </a:t>
            </a:r>
            <a:r>
              <a:rPr spc="-10" dirty="0"/>
              <a:t>Scanner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02637"/>
            <a:ext cx="97777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Parse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input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into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different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primitive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types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strings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043373" y="773592"/>
            <a:ext cx="2816942" cy="6165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045" y="2620800"/>
            <a:ext cx="4846818" cy="36173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10171" y="3092195"/>
            <a:ext cx="4427220" cy="28575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Java</a:t>
            </a:r>
            <a:r>
              <a:rPr spc="-105" dirty="0"/>
              <a:t> </a:t>
            </a:r>
            <a:r>
              <a:rPr dirty="0"/>
              <a:t>Exception</a:t>
            </a:r>
            <a:r>
              <a:rPr spc="-100" dirty="0"/>
              <a:t> </a:t>
            </a:r>
            <a:r>
              <a:rPr spc="-10" dirty="0"/>
              <a:t>Hierarchy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62804" y="5127116"/>
            <a:ext cx="6638550" cy="14382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908810"/>
            <a:ext cx="10429875" cy="2038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1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solidFill>
                  <a:srgbClr val="4471C4"/>
                </a:solidFill>
                <a:latin typeface="Consolas" panose="020B0609020204030204"/>
                <a:cs typeface="Consolas" panose="020B0609020204030204"/>
              </a:rPr>
              <a:t>Throwable</a:t>
            </a:r>
            <a:r>
              <a:rPr sz="2800" spc="-700" dirty="0">
                <a:solidFill>
                  <a:srgbClr val="4471C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class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at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top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8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exception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class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hierarchy;</a:t>
            </a:r>
            <a:r>
              <a:rPr sz="2800" spc="-1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has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two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direct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subclass: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solidFill>
                  <a:srgbClr val="4471C4"/>
                </a:solidFill>
                <a:latin typeface="Consolas" panose="020B0609020204030204"/>
                <a:cs typeface="Consolas" panose="020B0609020204030204"/>
              </a:rPr>
              <a:t>Error</a:t>
            </a:r>
            <a:r>
              <a:rPr sz="2800" spc="-715" dirty="0">
                <a:solidFill>
                  <a:srgbClr val="4471C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solidFill>
                  <a:srgbClr val="4471C4"/>
                </a:solidFill>
                <a:latin typeface="Consolas" panose="020B0609020204030204"/>
                <a:cs typeface="Consolas" panose="020B0609020204030204"/>
              </a:rPr>
              <a:t>Exception</a:t>
            </a:r>
            <a:endParaRPr sz="2800">
              <a:latin typeface="Consolas" panose="020B0609020204030204"/>
              <a:cs typeface="Consolas" panose="020B0609020204030204"/>
            </a:endParaRPr>
          </a:p>
          <a:p>
            <a:pPr marL="299085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Only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solidFill>
                  <a:srgbClr val="4471C4"/>
                </a:solidFill>
                <a:latin typeface="Consolas" panose="020B0609020204030204"/>
                <a:cs typeface="Consolas" panose="020B0609020204030204"/>
              </a:rPr>
              <a:t>Throwable</a:t>
            </a:r>
            <a:r>
              <a:rPr sz="2800" spc="-114" dirty="0">
                <a:solidFill>
                  <a:srgbClr val="4471C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its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subclasses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spcBef>
                <a:spcPts val="15"/>
              </a:spcBef>
              <a:buFont typeface="Arial" panose="020B0604020202020204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Can</a:t>
            </a:r>
            <a:r>
              <a:rPr sz="24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be thrown by JVM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Consolas" panose="020B0609020204030204"/>
                <a:cs typeface="Consolas" panose="020B0609020204030204"/>
              </a:rPr>
              <a:t>throw</a:t>
            </a:r>
            <a:r>
              <a:rPr sz="2400" spc="-595" dirty="0">
                <a:latin typeface="Consolas" panose="020B0609020204030204"/>
                <a:cs typeface="Consolas" panose="020B0609020204030204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keyword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756285" lvl="1" indent="-287020">
              <a:lnSpc>
                <a:spcPct val="100000"/>
              </a:lnSpc>
              <a:buFont typeface="Arial" panose="020B0604020202020204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Can</a:t>
            </a:r>
            <a:r>
              <a:rPr sz="24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be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caught by</a:t>
            </a: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Consolas" panose="020B0609020204030204"/>
                <a:cs typeface="Consolas" panose="020B0609020204030204"/>
              </a:rPr>
              <a:t>catch</a:t>
            </a:r>
            <a:r>
              <a:rPr sz="2400" spc="-580" dirty="0">
                <a:latin typeface="Consolas" panose="020B0609020204030204"/>
                <a:cs typeface="Consolas" panose="020B0609020204030204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keyword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29505" y="4406646"/>
            <a:ext cx="1948180" cy="416559"/>
          </a:xfrm>
          <a:prstGeom prst="rect">
            <a:avLst/>
          </a:prstGeom>
          <a:solidFill>
            <a:srgbClr val="DDDDDB"/>
          </a:solidFill>
          <a:ln w="19050">
            <a:solidFill>
              <a:srgbClr val="76707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633095">
              <a:lnSpc>
                <a:spcPct val="100000"/>
              </a:lnSpc>
              <a:spcBef>
                <a:spcPts val="435"/>
              </a:spcBef>
            </a:pPr>
            <a:r>
              <a:rPr sz="1800" b="1" spc="-10" dirty="0">
                <a:solidFill>
                  <a:srgbClr val="675252"/>
                </a:solidFill>
                <a:latin typeface="等线" panose="02010600030101010101" charset="-122"/>
                <a:cs typeface="等线" panose="02010600030101010101" charset="-122"/>
              </a:rPr>
              <a:t>Object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65241" y="4822697"/>
            <a:ext cx="76200" cy="360045"/>
          </a:xfrm>
          <a:custGeom>
            <a:avLst/>
            <a:gdLst/>
            <a:ahLst/>
            <a:cxnLst/>
            <a:rect l="l" t="t" r="r" b="b"/>
            <a:pathLst>
              <a:path w="76200" h="360045">
                <a:moveTo>
                  <a:pt x="28575" y="283844"/>
                </a:moveTo>
                <a:lnTo>
                  <a:pt x="0" y="283844"/>
                </a:lnTo>
                <a:lnTo>
                  <a:pt x="38100" y="360044"/>
                </a:lnTo>
                <a:lnTo>
                  <a:pt x="69850" y="296544"/>
                </a:lnTo>
                <a:lnTo>
                  <a:pt x="28575" y="296544"/>
                </a:lnTo>
                <a:lnTo>
                  <a:pt x="28575" y="283844"/>
                </a:lnTo>
                <a:close/>
              </a:path>
              <a:path w="76200" h="360045">
                <a:moveTo>
                  <a:pt x="47625" y="0"/>
                </a:moveTo>
                <a:lnTo>
                  <a:pt x="28575" y="0"/>
                </a:lnTo>
                <a:lnTo>
                  <a:pt x="28575" y="296544"/>
                </a:lnTo>
                <a:lnTo>
                  <a:pt x="47625" y="296544"/>
                </a:lnTo>
                <a:lnTo>
                  <a:pt x="47625" y="0"/>
                </a:lnTo>
                <a:close/>
              </a:path>
              <a:path w="76200" h="360045">
                <a:moveTo>
                  <a:pt x="76200" y="283844"/>
                </a:moveTo>
                <a:lnTo>
                  <a:pt x="47625" y="283844"/>
                </a:lnTo>
                <a:lnTo>
                  <a:pt x="47625" y="296544"/>
                </a:lnTo>
                <a:lnTo>
                  <a:pt x="69850" y="296544"/>
                </a:lnTo>
                <a:lnTo>
                  <a:pt x="76200" y="283844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074154" y="5203012"/>
            <a:ext cx="42652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What</a:t>
            </a:r>
            <a:r>
              <a:rPr sz="1800" spc="-1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is</a:t>
            </a:r>
            <a:r>
              <a:rPr sz="1800" spc="-1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1800" spc="-15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parent</a:t>
            </a:r>
            <a:r>
              <a:rPr sz="1800" spc="-1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class</a:t>
            </a:r>
            <a:r>
              <a:rPr sz="1800" spc="-15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of</a:t>
            </a:r>
            <a:r>
              <a:rPr sz="1800" spc="-5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spc="-1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Throwable?</a:t>
            </a:r>
            <a:endParaRPr sz="1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29800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System.out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13255"/>
            <a:ext cx="10593705" cy="104775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1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Consolas" panose="020B0609020204030204"/>
                <a:cs typeface="Consolas" panose="020B0609020204030204"/>
              </a:rPr>
              <a:t>PrintStream</a:t>
            </a:r>
            <a:r>
              <a:rPr sz="2800" spc="-700" dirty="0"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often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used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write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command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line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console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Could</a:t>
            </a:r>
            <a:r>
              <a:rPr sz="2800" spc="-1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use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Consolas" panose="020B0609020204030204"/>
                <a:cs typeface="Consolas" panose="020B0609020204030204"/>
              </a:rPr>
              <a:t>setOut()</a:t>
            </a:r>
            <a:r>
              <a:rPr sz="2800" spc="-705" dirty="0"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redirect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output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other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resources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80266" y="949183"/>
            <a:ext cx="4610529" cy="22936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2994" y="3501237"/>
            <a:ext cx="9807935" cy="193596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System.out.println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16303"/>
            <a:ext cx="9752330" cy="234823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Performance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could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be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affected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for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many</a:t>
            </a:r>
            <a:r>
              <a:rPr sz="2800" spc="-1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println()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All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things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will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be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printed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with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no</a:t>
            </a:r>
            <a:r>
              <a:rPr sz="2800" spc="-1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filter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(flooded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console)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Alternatives:</a:t>
            </a:r>
            <a:r>
              <a:rPr sz="2800" spc="-1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logging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30"/>
              </a:spcBef>
              <a:buFont typeface="Arial" panose="020B0604020202020204"/>
              <a:buChar char="•"/>
              <a:tabLst>
                <a:tab pos="699135" algn="l"/>
              </a:tabLst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java.util.logging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05"/>
              </a:spcBef>
              <a:buFont typeface="Arial" panose="020B0604020202020204"/>
              <a:buChar char="•"/>
              <a:tabLst>
                <a:tab pos="699135" algn="l"/>
              </a:tabLst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Open-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source</a:t>
            </a:r>
            <a:r>
              <a:rPr sz="24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logging</a:t>
            </a:r>
            <a:r>
              <a:rPr sz="24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framework:</a:t>
            </a:r>
            <a:r>
              <a:rPr sz="24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Log4J,</a:t>
            </a:r>
            <a:r>
              <a:rPr sz="24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SLF4J,</a:t>
            </a:r>
            <a:r>
              <a:rPr sz="24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etc.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318242" y="3115065"/>
            <a:ext cx="1218438" cy="30319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9720" y="4297946"/>
            <a:ext cx="5910633" cy="184687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4821" y="1165606"/>
            <a:ext cx="24790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37410" algn="l"/>
              </a:tabLst>
            </a:pPr>
            <a:r>
              <a:rPr spc="-10" dirty="0"/>
              <a:t>Lecture</a:t>
            </a:r>
            <a:r>
              <a:rPr dirty="0"/>
              <a:t>	</a:t>
            </a:r>
            <a:r>
              <a:rPr spc="-50" dirty="0"/>
              <a:t>2</a:t>
            </a:r>
            <a:endParaRPr spc="-5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dirty="0"/>
              <a:t>Exception</a:t>
            </a:r>
            <a:r>
              <a:rPr spc="-175" dirty="0"/>
              <a:t> </a:t>
            </a:r>
            <a:r>
              <a:rPr spc="-10" dirty="0"/>
              <a:t>Handling</a:t>
            </a:r>
            <a:endParaRPr spc="-10" dirty="0"/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dirty="0"/>
              <a:t>I/O</a:t>
            </a:r>
            <a:r>
              <a:rPr spc="-4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spc="-10" dirty="0"/>
              <a:t>Encoding</a:t>
            </a:r>
            <a:endParaRPr spc="-10" dirty="0"/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dirty="0">
                <a:solidFill>
                  <a:srgbClr val="000000"/>
                </a:solidFill>
              </a:rPr>
              <a:t>NIO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and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Files</a:t>
            </a:r>
            <a:endParaRPr spc="-10" dirty="0">
              <a:solidFill>
                <a:srgbClr val="000000"/>
              </a:solidFill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pc="-10" dirty="0"/>
              <a:t>Persistence</a:t>
            </a:r>
            <a:r>
              <a:rPr spc="-114" dirty="0"/>
              <a:t> </a:t>
            </a:r>
            <a:r>
              <a:rPr dirty="0"/>
              <a:t>and</a:t>
            </a:r>
            <a:r>
              <a:rPr spc="-114" dirty="0"/>
              <a:t> </a:t>
            </a:r>
            <a:r>
              <a:rPr spc="-10" dirty="0"/>
              <a:t>Serialization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6" cy="685799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5FA3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java.io.File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667332"/>
            <a:ext cx="9173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Support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various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operations</a:t>
            </a:r>
            <a:r>
              <a:rPr sz="2800" spc="-114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w.r.t.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files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directories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06979" y="2412673"/>
            <a:ext cx="6725411" cy="40510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1686" y="730944"/>
            <a:ext cx="2398158" cy="71541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67000" y="6542771"/>
            <a:ext cx="4274185" cy="214161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ts val="1475"/>
              </a:lnSpc>
            </a:pPr>
            <a:r>
              <a:rPr sz="1400" spc="-10" dirty="0">
                <a:latin typeface="等线" panose="02010600030101010101" charset="-122"/>
                <a:cs typeface="等线" panose="02010600030101010101" charset="-122"/>
              </a:rPr>
              <a:t>https://</a:t>
            </a:r>
            <a:r>
              <a:rPr sz="1400" spc="-10" dirty="0">
                <a:latin typeface="等线" panose="02010600030101010101" charset="-122"/>
                <a:cs typeface="等线" panose="02010600030101010101" charset="-122"/>
                <a:hlinkClick r:id="rId3"/>
              </a:rPr>
              <a:t>www.w3schools.com/java/java_files.asp</a:t>
            </a:r>
            <a:endParaRPr sz="14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Java</a:t>
            </a:r>
            <a:r>
              <a:rPr spc="-150" dirty="0"/>
              <a:t> </a:t>
            </a:r>
            <a:r>
              <a:rPr spc="-25" dirty="0"/>
              <a:t>NIO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16303"/>
            <a:ext cx="8399145" cy="105029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Stands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for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“New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IO”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“Non-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blocking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IO”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Alternative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IO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API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for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introduce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from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JDK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4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2044" y="2994151"/>
            <a:ext cx="3910329" cy="1302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50"/>
              </a:lnSpc>
              <a:spcBef>
                <a:spcPts val="95"/>
              </a:spcBef>
            </a:pPr>
            <a:r>
              <a:rPr sz="2800" spc="-10" dirty="0">
                <a:latin typeface="Consolas" panose="020B0609020204030204"/>
                <a:cs typeface="Consolas" panose="020B0609020204030204"/>
              </a:rPr>
              <a:t>java.io</a:t>
            </a:r>
            <a:endParaRPr sz="2800">
              <a:latin typeface="Consolas" panose="020B0609020204030204"/>
              <a:cs typeface="Consolas" panose="020B0609020204030204"/>
            </a:endParaRPr>
          </a:p>
          <a:p>
            <a:pPr marL="299085" indent="-287020">
              <a:lnSpc>
                <a:spcPts val="335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Stream</a:t>
            </a:r>
            <a:r>
              <a:rPr sz="2800" spc="-1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Oriented</a:t>
            </a:r>
            <a:endParaRPr sz="2800">
              <a:latin typeface="等线" panose="02010600030101010101" charset="-122"/>
              <a:cs typeface="等线" panose="02010600030101010101" charset="-122"/>
            </a:endParaRPr>
          </a:p>
          <a:p>
            <a:pPr marL="299085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Blocking</a:t>
            </a:r>
            <a:r>
              <a:rPr sz="2800" spc="-10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I/O</a:t>
            </a:r>
            <a:r>
              <a:rPr sz="2800" spc="-8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operations</a:t>
            </a:r>
            <a:endParaRPr sz="2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5202" y="2994151"/>
            <a:ext cx="4637405" cy="1302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50"/>
              </a:lnSpc>
              <a:spcBef>
                <a:spcPts val="95"/>
              </a:spcBef>
            </a:pPr>
            <a:r>
              <a:rPr sz="2800" spc="-10" dirty="0">
                <a:latin typeface="Consolas" panose="020B0609020204030204"/>
                <a:cs typeface="Consolas" panose="020B0609020204030204"/>
              </a:rPr>
              <a:t>java.nio</a:t>
            </a:r>
            <a:endParaRPr sz="2800">
              <a:latin typeface="Consolas" panose="020B0609020204030204"/>
              <a:cs typeface="Consolas" panose="020B0609020204030204"/>
            </a:endParaRPr>
          </a:p>
          <a:p>
            <a:pPr marL="299085" indent="-287020">
              <a:lnSpc>
                <a:spcPts val="335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Buffer</a:t>
            </a:r>
            <a:r>
              <a:rPr sz="2800" spc="-10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Oriented</a:t>
            </a:r>
            <a:endParaRPr sz="2800">
              <a:latin typeface="等线" panose="02010600030101010101" charset="-122"/>
              <a:cs typeface="等线" panose="02010600030101010101" charset="-122"/>
            </a:endParaRPr>
          </a:p>
          <a:p>
            <a:pPr marL="299085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Nonblocking</a:t>
            </a:r>
            <a:r>
              <a:rPr sz="2800" spc="-1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I/O</a:t>
            </a:r>
            <a:r>
              <a:rPr sz="2800" spc="-1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Operations</a:t>
            </a:r>
            <a:endParaRPr sz="28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38200" y="4643517"/>
            <a:ext cx="3956722" cy="152179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4703346"/>
            <a:ext cx="5594783" cy="142383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721858" y="6545672"/>
            <a:ext cx="587502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dirty="0">
                <a:latin typeface="等线" panose="02010600030101010101" charset="-122"/>
                <a:cs typeface="等线" panose="02010600030101010101" charset="-122"/>
              </a:rPr>
              <a:t>Image</a:t>
            </a:r>
            <a:r>
              <a:rPr sz="1200" spc="204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200" dirty="0">
                <a:latin typeface="等线" panose="02010600030101010101" charset="-122"/>
                <a:cs typeface="等线" panose="02010600030101010101" charset="-122"/>
              </a:rPr>
              <a:t>source:</a:t>
            </a:r>
            <a:r>
              <a:rPr sz="1200" spc="2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200" spc="-10" dirty="0">
                <a:latin typeface="等线" panose="02010600030101010101" charset="-122"/>
                <a:cs typeface="等线" panose="02010600030101010101" charset="-122"/>
              </a:rPr>
              <a:t>https://</a:t>
            </a:r>
            <a:r>
              <a:rPr sz="1200" spc="-10" dirty="0">
                <a:latin typeface="等线" panose="02010600030101010101" charset="-122"/>
                <a:cs typeface="等线" panose="02010600030101010101" charset="-122"/>
                <a:hlinkClick r:id="rId3"/>
              </a:rPr>
              <a:t>www.geeksforgeeks.org/difference-between-java-io-and-java-</a:t>
            </a:r>
            <a:r>
              <a:rPr sz="1200" spc="-20" dirty="0">
                <a:latin typeface="等线" panose="02010600030101010101" charset="-122"/>
                <a:cs typeface="等线" panose="02010600030101010101" charset="-122"/>
                <a:hlinkClick r:id="rId3"/>
              </a:rPr>
              <a:t>nio/</a:t>
            </a:r>
            <a:endParaRPr sz="12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69573" y="6430162"/>
            <a:ext cx="206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rPr>
              <a:t>55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Create</a:t>
            </a:r>
            <a:r>
              <a:rPr spc="-75" dirty="0"/>
              <a:t> </a:t>
            </a:r>
            <a:r>
              <a:rPr dirty="0"/>
              <a:t>a</a:t>
            </a:r>
            <a:r>
              <a:rPr spc="-50" dirty="0"/>
              <a:t> </a:t>
            </a:r>
            <a:r>
              <a:rPr spc="-20" dirty="0"/>
              <a:t>File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97893" y="2181885"/>
            <a:ext cx="6469721" cy="115522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6581" y="5009328"/>
            <a:ext cx="6546728" cy="103383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0740" y="4062522"/>
            <a:ext cx="3435201" cy="76246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List</a:t>
            </a:r>
            <a:r>
              <a:rPr spc="-20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files</a:t>
            </a:r>
            <a:r>
              <a:rPr spc="-5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spc="-10" dirty="0"/>
              <a:t>directory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985191" y="2179437"/>
            <a:ext cx="10399395" cy="4314825"/>
            <a:chOff x="985191" y="2179437"/>
            <a:chExt cx="10399395" cy="431482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85191" y="2179437"/>
              <a:ext cx="7443123" cy="20981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1708" y="4157472"/>
              <a:ext cx="3052572" cy="233629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16939" y="4831842"/>
            <a:ext cx="60528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What</a:t>
            </a:r>
            <a:r>
              <a:rPr sz="2400" spc="-2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if</a:t>
            </a:r>
            <a:r>
              <a:rPr sz="24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there</a:t>
            </a:r>
            <a:r>
              <a:rPr sz="2400" spc="-3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are</a:t>
            </a:r>
            <a:r>
              <a:rPr sz="2400" spc="-1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subdirectories</a:t>
            </a:r>
            <a:r>
              <a:rPr sz="2400" spc="-2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and</a:t>
            </a:r>
            <a:r>
              <a:rPr sz="24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spc="-2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we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want</a:t>
            </a:r>
            <a:r>
              <a:rPr sz="2400" spc="-3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to</a:t>
            </a:r>
            <a:r>
              <a:rPr sz="2400" spc="-2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list</a:t>
            </a:r>
            <a:r>
              <a:rPr sz="24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files</a:t>
            </a:r>
            <a:r>
              <a:rPr sz="2400" spc="-2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in</a:t>
            </a:r>
            <a:r>
              <a:rPr sz="24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subdirectories</a:t>
            </a:r>
            <a:r>
              <a:rPr sz="2400" spc="-3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as</a:t>
            </a:r>
            <a:r>
              <a:rPr sz="2400" spc="-1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well?</a:t>
            </a:r>
            <a:endParaRPr sz="24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List</a:t>
            </a:r>
            <a:r>
              <a:rPr spc="-10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files in</a:t>
            </a:r>
            <a:r>
              <a:rPr spc="-1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10" dirty="0"/>
              <a:t>directory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1014302" y="1507519"/>
            <a:ext cx="6038215" cy="2733040"/>
            <a:chOff x="1014302" y="1507519"/>
            <a:chExt cx="6038215" cy="273304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14302" y="1507519"/>
              <a:ext cx="6037926" cy="27329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17370" y="2116877"/>
              <a:ext cx="2565400" cy="558165"/>
            </a:xfrm>
            <a:custGeom>
              <a:avLst/>
              <a:gdLst/>
              <a:ahLst/>
              <a:cxnLst/>
              <a:rect l="l" t="t" r="r" b="b"/>
              <a:pathLst>
                <a:path w="2565400" h="558164">
                  <a:moveTo>
                    <a:pt x="0" y="104352"/>
                  </a:moveTo>
                  <a:lnTo>
                    <a:pt x="28749" y="38582"/>
                  </a:lnTo>
                  <a:lnTo>
                    <a:pt x="86741" y="17484"/>
                  </a:lnTo>
                  <a:lnTo>
                    <a:pt x="142779" y="14544"/>
                  </a:lnTo>
                  <a:lnTo>
                    <a:pt x="193369" y="15119"/>
                  </a:lnTo>
                  <a:lnTo>
                    <a:pt x="239907" y="18233"/>
                  </a:lnTo>
                  <a:lnTo>
                    <a:pt x="283790" y="22910"/>
                  </a:lnTo>
                  <a:lnTo>
                    <a:pt x="326416" y="28175"/>
                  </a:lnTo>
                  <a:lnTo>
                    <a:pt x="369181" y="33053"/>
                  </a:lnTo>
                  <a:lnTo>
                    <a:pt x="413482" y="36568"/>
                  </a:lnTo>
                  <a:lnTo>
                    <a:pt x="460716" y="37744"/>
                  </a:lnTo>
                  <a:lnTo>
                    <a:pt x="512279" y="35605"/>
                  </a:lnTo>
                  <a:lnTo>
                    <a:pt x="569570" y="29177"/>
                  </a:lnTo>
                  <a:lnTo>
                    <a:pt x="633984" y="17484"/>
                  </a:lnTo>
                  <a:lnTo>
                    <a:pt x="689376" y="7944"/>
                  </a:lnTo>
                  <a:lnTo>
                    <a:pt x="740210" y="3486"/>
                  </a:lnTo>
                  <a:lnTo>
                    <a:pt x="787208" y="3156"/>
                  </a:lnTo>
                  <a:lnTo>
                    <a:pt x="831091" y="6003"/>
                  </a:lnTo>
                  <a:lnTo>
                    <a:pt x="872582" y="11074"/>
                  </a:lnTo>
                  <a:lnTo>
                    <a:pt x="912401" y="17418"/>
                  </a:lnTo>
                  <a:lnTo>
                    <a:pt x="951271" y="24083"/>
                  </a:lnTo>
                  <a:lnTo>
                    <a:pt x="989914" y="30116"/>
                  </a:lnTo>
                  <a:lnTo>
                    <a:pt x="1029050" y="34565"/>
                  </a:lnTo>
                  <a:lnTo>
                    <a:pt x="1069403" y="36478"/>
                  </a:lnTo>
                  <a:lnTo>
                    <a:pt x="1111694" y="34904"/>
                  </a:lnTo>
                  <a:lnTo>
                    <a:pt x="1156644" y="28890"/>
                  </a:lnTo>
                  <a:lnTo>
                    <a:pt x="1204976" y="17484"/>
                  </a:lnTo>
                  <a:lnTo>
                    <a:pt x="1259736" y="5563"/>
                  </a:lnTo>
                  <a:lnTo>
                    <a:pt x="1314793" y="171"/>
                  </a:lnTo>
                  <a:lnTo>
                    <a:pt x="1369667" y="0"/>
                  </a:lnTo>
                  <a:lnTo>
                    <a:pt x="1423876" y="3740"/>
                  </a:lnTo>
                  <a:lnTo>
                    <a:pt x="1476941" y="10083"/>
                  </a:lnTo>
                  <a:lnTo>
                    <a:pt x="1528381" y="17722"/>
                  </a:lnTo>
                  <a:lnTo>
                    <a:pt x="1577714" y="25347"/>
                  </a:lnTo>
                  <a:lnTo>
                    <a:pt x="1624461" y="31651"/>
                  </a:lnTo>
                  <a:lnTo>
                    <a:pt x="1668141" y="35325"/>
                  </a:lnTo>
                  <a:lnTo>
                    <a:pt x="1708272" y="35061"/>
                  </a:lnTo>
                  <a:lnTo>
                    <a:pt x="1744374" y="29550"/>
                  </a:lnTo>
                  <a:lnTo>
                    <a:pt x="1775968" y="17484"/>
                  </a:lnTo>
                  <a:lnTo>
                    <a:pt x="1802911" y="7494"/>
                  </a:lnTo>
                  <a:lnTo>
                    <a:pt x="1836461" y="2259"/>
                  </a:lnTo>
                  <a:lnTo>
                    <a:pt x="1875719" y="1012"/>
                  </a:lnTo>
                  <a:lnTo>
                    <a:pt x="1919791" y="2985"/>
                  </a:lnTo>
                  <a:lnTo>
                    <a:pt x="1967780" y="7408"/>
                  </a:lnTo>
                  <a:lnTo>
                    <a:pt x="2018789" y="13515"/>
                  </a:lnTo>
                  <a:lnTo>
                    <a:pt x="2071924" y="20537"/>
                  </a:lnTo>
                  <a:lnTo>
                    <a:pt x="2126287" y="27706"/>
                  </a:lnTo>
                  <a:lnTo>
                    <a:pt x="2180983" y="34254"/>
                  </a:lnTo>
                  <a:lnTo>
                    <a:pt x="2235115" y="39412"/>
                  </a:lnTo>
                  <a:lnTo>
                    <a:pt x="2287787" y="42414"/>
                  </a:lnTo>
                  <a:lnTo>
                    <a:pt x="2338104" y="42490"/>
                  </a:lnTo>
                  <a:lnTo>
                    <a:pt x="2385169" y="38872"/>
                  </a:lnTo>
                  <a:lnTo>
                    <a:pt x="2428086" y="30793"/>
                  </a:lnTo>
                  <a:lnTo>
                    <a:pt x="2465959" y="17484"/>
                  </a:lnTo>
                  <a:lnTo>
                    <a:pt x="2503747" y="28771"/>
                  </a:lnTo>
                  <a:lnTo>
                    <a:pt x="2530427" y="48059"/>
                  </a:lnTo>
                  <a:lnTo>
                    <a:pt x="2546558" y="73777"/>
                  </a:lnTo>
                  <a:lnTo>
                    <a:pt x="2552700" y="104352"/>
                  </a:lnTo>
                  <a:lnTo>
                    <a:pt x="2562123" y="148092"/>
                  </a:lnTo>
                  <a:lnTo>
                    <a:pt x="2564907" y="196954"/>
                  </a:lnTo>
                  <a:lnTo>
                    <a:pt x="2563150" y="249043"/>
                  </a:lnTo>
                  <a:lnTo>
                    <a:pt x="2558951" y="302467"/>
                  </a:lnTo>
                  <a:lnTo>
                    <a:pt x="2554410" y="355334"/>
                  </a:lnTo>
                  <a:lnTo>
                    <a:pt x="2551626" y="405751"/>
                  </a:lnTo>
                  <a:lnTo>
                    <a:pt x="2552700" y="451824"/>
                  </a:lnTo>
                  <a:lnTo>
                    <a:pt x="2525950" y="511927"/>
                  </a:lnTo>
                  <a:lnTo>
                    <a:pt x="2465959" y="538692"/>
                  </a:lnTo>
                  <a:lnTo>
                    <a:pt x="2397183" y="541636"/>
                  </a:lnTo>
                  <a:lnTo>
                    <a:pt x="2334802" y="541726"/>
                  </a:lnTo>
                  <a:lnTo>
                    <a:pt x="2277945" y="539656"/>
                  </a:lnTo>
                  <a:lnTo>
                    <a:pt x="2225740" y="536124"/>
                  </a:lnTo>
                  <a:lnTo>
                    <a:pt x="2177318" y="531824"/>
                  </a:lnTo>
                  <a:lnTo>
                    <a:pt x="2131806" y="527452"/>
                  </a:lnTo>
                  <a:lnTo>
                    <a:pt x="2088334" y="523705"/>
                  </a:lnTo>
                  <a:lnTo>
                    <a:pt x="2046031" y="521279"/>
                  </a:lnTo>
                  <a:lnTo>
                    <a:pt x="2004026" y="520868"/>
                  </a:lnTo>
                  <a:lnTo>
                    <a:pt x="1961448" y="523170"/>
                  </a:lnTo>
                  <a:lnTo>
                    <a:pt x="1917427" y="528879"/>
                  </a:lnTo>
                  <a:lnTo>
                    <a:pt x="1871091" y="538692"/>
                  </a:lnTo>
                  <a:lnTo>
                    <a:pt x="1818419" y="549340"/>
                  </a:lnTo>
                  <a:lnTo>
                    <a:pt x="1765044" y="555432"/>
                  </a:lnTo>
                  <a:lnTo>
                    <a:pt x="1711539" y="557777"/>
                  </a:lnTo>
                  <a:lnTo>
                    <a:pt x="1658477" y="557182"/>
                  </a:lnTo>
                  <a:lnTo>
                    <a:pt x="1606435" y="554459"/>
                  </a:lnTo>
                  <a:lnTo>
                    <a:pt x="1555985" y="550414"/>
                  </a:lnTo>
                  <a:lnTo>
                    <a:pt x="1507702" y="545857"/>
                  </a:lnTo>
                  <a:lnTo>
                    <a:pt x="1462160" y="541598"/>
                  </a:lnTo>
                  <a:lnTo>
                    <a:pt x="1419934" y="538445"/>
                  </a:lnTo>
                  <a:lnTo>
                    <a:pt x="1381597" y="537206"/>
                  </a:lnTo>
                  <a:lnTo>
                    <a:pt x="1347724" y="538692"/>
                  </a:lnTo>
                  <a:lnTo>
                    <a:pt x="1311419" y="540372"/>
                  </a:lnTo>
                  <a:lnTo>
                    <a:pt x="1266602" y="539640"/>
                  </a:lnTo>
                  <a:lnTo>
                    <a:pt x="1215070" y="537187"/>
                  </a:lnTo>
                  <a:lnTo>
                    <a:pt x="1158621" y="533706"/>
                  </a:lnTo>
                  <a:lnTo>
                    <a:pt x="1099051" y="529890"/>
                  </a:lnTo>
                  <a:lnTo>
                    <a:pt x="1038157" y="526429"/>
                  </a:lnTo>
                  <a:lnTo>
                    <a:pt x="977737" y="524016"/>
                  </a:lnTo>
                  <a:lnTo>
                    <a:pt x="919587" y="523344"/>
                  </a:lnTo>
                  <a:lnTo>
                    <a:pt x="865505" y="525105"/>
                  </a:lnTo>
                  <a:lnTo>
                    <a:pt x="817287" y="529990"/>
                  </a:lnTo>
                  <a:lnTo>
                    <a:pt x="776732" y="538692"/>
                  </a:lnTo>
                  <a:lnTo>
                    <a:pt x="744659" y="545728"/>
                  </a:lnTo>
                  <a:lnTo>
                    <a:pt x="705887" y="550069"/>
                  </a:lnTo>
                  <a:lnTo>
                    <a:pt x="661427" y="552117"/>
                  </a:lnTo>
                  <a:lnTo>
                    <a:pt x="612293" y="552277"/>
                  </a:lnTo>
                  <a:lnTo>
                    <a:pt x="559498" y="550951"/>
                  </a:lnTo>
                  <a:lnTo>
                    <a:pt x="504054" y="548542"/>
                  </a:lnTo>
                  <a:lnTo>
                    <a:pt x="446976" y="545455"/>
                  </a:lnTo>
                  <a:lnTo>
                    <a:pt x="389276" y="542091"/>
                  </a:lnTo>
                  <a:lnTo>
                    <a:pt x="331966" y="538854"/>
                  </a:lnTo>
                  <a:lnTo>
                    <a:pt x="276061" y="536148"/>
                  </a:lnTo>
                  <a:lnTo>
                    <a:pt x="222573" y="534376"/>
                  </a:lnTo>
                  <a:lnTo>
                    <a:pt x="172514" y="533940"/>
                  </a:lnTo>
                  <a:lnTo>
                    <a:pt x="126899" y="535244"/>
                  </a:lnTo>
                  <a:lnTo>
                    <a:pt x="86741" y="538692"/>
                  </a:lnTo>
                  <a:lnTo>
                    <a:pt x="53524" y="531066"/>
                  </a:lnTo>
                  <a:lnTo>
                    <a:pt x="25987" y="512165"/>
                  </a:lnTo>
                  <a:lnTo>
                    <a:pt x="7141" y="484810"/>
                  </a:lnTo>
                  <a:lnTo>
                    <a:pt x="0" y="451824"/>
                  </a:lnTo>
                  <a:lnTo>
                    <a:pt x="273" y="400152"/>
                  </a:lnTo>
                  <a:lnTo>
                    <a:pt x="1144" y="350747"/>
                  </a:lnTo>
                  <a:lnTo>
                    <a:pt x="2199" y="302654"/>
                  </a:lnTo>
                  <a:lnTo>
                    <a:pt x="3025" y="254921"/>
                  </a:lnTo>
                  <a:lnTo>
                    <a:pt x="3210" y="206595"/>
                  </a:lnTo>
                  <a:lnTo>
                    <a:pt x="2339" y="156723"/>
                  </a:lnTo>
                  <a:lnTo>
                    <a:pt x="0" y="104352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025975" y="5223499"/>
            <a:ext cx="6990080" cy="1377950"/>
            <a:chOff x="1025975" y="5223499"/>
            <a:chExt cx="6990080" cy="13779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5975" y="5223499"/>
              <a:ext cx="6989552" cy="137773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70069" y="5413055"/>
              <a:ext cx="1184275" cy="267970"/>
            </a:xfrm>
            <a:custGeom>
              <a:avLst/>
              <a:gdLst/>
              <a:ahLst/>
              <a:cxnLst/>
              <a:rect l="l" t="t" r="r" b="b"/>
              <a:pathLst>
                <a:path w="1184275" h="267970">
                  <a:moveTo>
                    <a:pt x="0" y="52516"/>
                  </a:moveTo>
                  <a:lnTo>
                    <a:pt x="26789" y="12904"/>
                  </a:lnTo>
                  <a:lnTo>
                    <a:pt x="97890" y="6225"/>
                  </a:lnTo>
                  <a:lnTo>
                    <a:pt x="153288" y="5677"/>
                  </a:lnTo>
                  <a:lnTo>
                    <a:pt x="208127" y="7604"/>
                  </a:lnTo>
                  <a:lnTo>
                    <a:pt x="261922" y="11156"/>
                  </a:lnTo>
                  <a:lnTo>
                    <a:pt x="314188" y="15482"/>
                  </a:lnTo>
                  <a:lnTo>
                    <a:pt x="364443" y="19733"/>
                  </a:lnTo>
                  <a:lnTo>
                    <a:pt x="412201" y="23058"/>
                  </a:lnTo>
                  <a:lnTo>
                    <a:pt x="456978" y="24607"/>
                  </a:lnTo>
                  <a:lnTo>
                    <a:pt x="498289" y="23530"/>
                  </a:lnTo>
                  <a:lnTo>
                    <a:pt x="535651" y="18977"/>
                  </a:lnTo>
                  <a:lnTo>
                    <a:pt x="568578" y="10098"/>
                  </a:lnTo>
                  <a:lnTo>
                    <a:pt x="598255" y="2562"/>
                  </a:lnTo>
                  <a:lnTo>
                    <a:pt x="631261" y="0"/>
                  </a:lnTo>
                  <a:lnTo>
                    <a:pt x="667569" y="1329"/>
                  </a:lnTo>
                  <a:lnTo>
                    <a:pt x="707154" y="5469"/>
                  </a:lnTo>
                  <a:lnTo>
                    <a:pt x="749990" y="11340"/>
                  </a:lnTo>
                  <a:lnTo>
                    <a:pt x="796051" y="17861"/>
                  </a:lnTo>
                  <a:lnTo>
                    <a:pt x="845311" y="23950"/>
                  </a:lnTo>
                  <a:lnTo>
                    <a:pt x="897744" y="28527"/>
                  </a:lnTo>
                  <a:lnTo>
                    <a:pt x="953323" y="30511"/>
                  </a:lnTo>
                  <a:lnTo>
                    <a:pt x="1012023" y="28821"/>
                  </a:lnTo>
                  <a:lnTo>
                    <a:pt x="1073818" y="22377"/>
                  </a:lnTo>
                  <a:lnTo>
                    <a:pt x="1138681" y="10098"/>
                  </a:lnTo>
                  <a:lnTo>
                    <a:pt x="1155346" y="14725"/>
                  </a:lnTo>
                  <a:lnTo>
                    <a:pt x="1168653" y="23877"/>
                  </a:lnTo>
                  <a:lnTo>
                    <a:pt x="1177579" y="36744"/>
                  </a:lnTo>
                  <a:lnTo>
                    <a:pt x="1181100" y="52516"/>
                  </a:lnTo>
                  <a:lnTo>
                    <a:pt x="1183850" y="104316"/>
                  </a:lnTo>
                  <a:lnTo>
                    <a:pt x="1180433" y="143543"/>
                  </a:lnTo>
                  <a:lnTo>
                    <a:pt x="1177349" y="179675"/>
                  </a:lnTo>
                  <a:lnTo>
                    <a:pt x="1181100" y="222188"/>
                  </a:lnTo>
                  <a:lnTo>
                    <a:pt x="1179044" y="238765"/>
                  </a:lnTo>
                  <a:lnTo>
                    <a:pt x="1170939" y="252069"/>
                  </a:lnTo>
                  <a:lnTo>
                    <a:pt x="1157311" y="261037"/>
                  </a:lnTo>
                  <a:lnTo>
                    <a:pt x="1138681" y="264606"/>
                  </a:lnTo>
                  <a:lnTo>
                    <a:pt x="1072022" y="264520"/>
                  </a:lnTo>
                  <a:lnTo>
                    <a:pt x="1015502" y="264138"/>
                  </a:lnTo>
                  <a:lnTo>
                    <a:pt x="966929" y="263564"/>
                  </a:lnTo>
                  <a:lnTo>
                    <a:pt x="924112" y="262903"/>
                  </a:lnTo>
                  <a:lnTo>
                    <a:pt x="884860" y="262260"/>
                  </a:lnTo>
                  <a:lnTo>
                    <a:pt x="846980" y="261738"/>
                  </a:lnTo>
                  <a:lnTo>
                    <a:pt x="808282" y="261441"/>
                  </a:lnTo>
                  <a:lnTo>
                    <a:pt x="766574" y="261476"/>
                  </a:lnTo>
                  <a:lnTo>
                    <a:pt x="719663" y="261945"/>
                  </a:lnTo>
                  <a:lnTo>
                    <a:pt x="665360" y="262954"/>
                  </a:lnTo>
                  <a:lnTo>
                    <a:pt x="601471" y="264606"/>
                  </a:lnTo>
                  <a:lnTo>
                    <a:pt x="534263" y="266212"/>
                  </a:lnTo>
                  <a:lnTo>
                    <a:pt x="471256" y="267100"/>
                  </a:lnTo>
                  <a:lnTo>
                    <a:pt x="412142" y="267402"/>
                  </a:lnTo>
                  <a:lnTo>
                    <a:pt x="356613" y="267251"/>
                  </a:lnTo>
                  <a:lnTo>
                    <a:pt x="304361" y="266778"/>
                  </a:lnTo>
                  <a:lnTo>
                    <a:pt x="255078" y="266117"/>
                  </a:lnTo>
                  <a:lnTo>
                    <a:pt x="208456" y="265399"/>
                  </a:lnTo>
                  <a:lnTo>
                    <a:pt x="164187" y="264757"/>
                  </a:lnTo>
                  <a:lnTo>
                    <a:pt x="121963" y="264322"/>
                  </a:lnTo>
                  <a:lnTo>
                    <a:pt x="81476" y="264228"/>
                  </a:lnTo>
                  <a:lnTo>
                    <a:pt x="42417" y="264606"/>
                  </a:lnTo>
                  <a:lnTo>
                    <a:pt x="25431" y="258935"/>
                  </a:lnTo>
                  <a:lnTo>
                    <a:pt x="12826" y="248940"/>
                  </a:lnTo>
                  <a:lnTo>
                    <a:pt x="4413" y="236174"/>
                  </a:lnTo>
                  <a:lnTo>
                    <a:pt x="0" y="222188"/>
                  </a:lnTo>
                  <a:lnTo>
                    <a:pt x="500" y="188758"/>
                  </a:lnTo>
                  <a:lnTo>
                    <a:pt x="3619" y="149363"/>
                  </a:lnTo>
                  <a:lnTo>
                    <a:pt x="4929" y="103962"/>
                  </a:lnTo>
                  <a:lnTo>
                    <a:pt x="0" y="52516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071" y="4523618"/>
            <a:ext cx="2790454" cy="61949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175628" y="4251197"/>
            <a:ext cx="5104765" cy="1699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6855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Files.walk()</a:t>
            </a:r>
            <a:r>
              <a:rPr sz="1800" spc="-3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traverses</a:t>
            </a:r>
            <a:r>
              <a:rPr sz="1800" spc="-25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 the </a:t>
            </a:r>
            <a:r>
              <a:rPr sz="180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directory</a:t>
            </a:r>
            <a:r>
              <a:rPr sz="1800" spc="-3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(file</a:t>
            </a:r>
            <a:r>
              <a:rPr sz="1800" spc="-25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tree)</a:t>
            </a:r>
            <a:r>
              <a:rPr sz="1800" spc="-2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in</a:t>
            </a:r>
            <a:r>
              <a:rPr sz="1800" spc="-25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spc="-5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a </a:t>
            </a:r>
            <a:r>
              <a:rPr sz="1800" spc="-1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depth-</a:t>
            </a:r>
            <a:r>
              <a:rPr sz="180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first</a:t>
            </a:r>
            <a:r>
              <a:rPr sz="1800" spc="1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manner</a:t>
            </a:r>
            <a:endParaRPr sz="1800">
              <a:latin typeface="Comic Sans MS" panose="030F0702030302020204"/>
              <a:cs typeface="Comic Sans MS" panose="030F07020303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Comic Sans MS" panose="030F0702030302020204"/>
              <a:cs typeface="Comic Sans MS" panose="030F0702030302020204"/>
            </a:endParaRPr>
          </a:p>
          <a:p>
            <a:pPr marL="2527300" marR="5080">
              <a:lnSpc>
                <a:spcPct val="100000"/>
              </a:lnSpc>
            </a:pPr>
            <a:r>
              <a:rPr sz="180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Streams</a:t>
            </a:r>
            <a:r>
              <a:rPr sz="1800" spc="-2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will</a:t>
            </a:r>
            <a:r>
              <a:rPr sz="1800" spc="-4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spc="-35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be </a:t>
            </a:r>
            <a:r>
              <a:rPr sz="180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introduced</a:t>
            </a:r>
            <a:r>
              <a:rPr sz="1800" spc="-2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in</a:t>
            </a:r>
            <a:r>
              <a:rPr sz="1800" spc="-25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Lecture</a:t>
            </a:r>
            <a:r>
              <a:rPr sz="1800" spc="-2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4!</a:t>
            </a:r>
            <a:endParaRPr sz="1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Using</a:t>
            </a:r>
            <a:r>
              <a:rPr spc="-70" dirty="0"/>
              <a:t> </a:t>
            </a:r>
            <a:r>
              <a:rPr dirty="0">
                <a:latin typeface="Consolas" panose="020B0609020204030204"/>
                <a:cs typeface="Consolas" panose="020B0609020204030204"/>
              </a:rPr>
              <a:t>Scanner</a:t>
            </a:r>
            <a:r>
              <a:rPr spc="-1110" dirty="0">
                <a:latin typeface="Consolas" panose="020B0609020204030204"/>
                <a:cs typeface="Consolas" panose="020B0609020204030204"/>
              </a:rPr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reading</a:t>
            </a:r>
            <a:r>
              <a:rPr spc="-45" dirty="0"/>
              <a:t> </a:t>
            </a:r>
            <a:r>
              <a:rPr dirty="0"/>
              <a:t>text</a:t>
            </a:r>
            <a:r>
              <a:rPr spc="-45" dirty="0"/>
              <a:t> </a:t>
            </a:r>
            <a:r>
              <a:rPr spc="-10" dirty="0"/>
              <a:t>files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38200" y="1543811"/>
            <a:ext cx="9459080" cy="492052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Using</a:t>
            </a:r>
            <a:r>
              <a:rPr sz="4000" spc="-135" dirty="0"/>
              <a:t> </a:t>
            </a:r>
            <a:r>
              <a:rPr sz="4000" spc="-35" dirty="0">
                <a:latin typeface="Consolas" panose="020B0609020204030204"/>
                <a:cs typeface="Consolas" panose="020B0609020204030204"/>
              </a:rPr>
              <a:t>PrintWriter</a:t>
            </a:r>
            <a:r>
              <a:rPr sz="4000" spc="-965" dirty="0">
                <a:latin typeface="Consolas" panose="020B0609020204030204"/>
                <a:cs typeface="Consolas" panose="020B0609020204030204"/>
              </a:rPr>
              <a:t> </a:t>
            </a:r>
            <a:r>
              <a:rPr sz="4000" dirty="0"/>
              <a:t>for</a:t>
            </a:r>
            <a:r>
              <a:rPr sz="4000" spc="-65" dirty="0"/>
              <a:t> </a:t>
            </a:r>
            <a:r>
              <a:rPr sz="4000" dirty="0"/>
              <a:t>writing</a:t>
            </a:r>
            <a:r>
              <a:rPr sz="4000" spc="-65" dirty="0"/>
              <a:t> </a:t>
            </a:r>
            <a:r>
              <a:rPr sz="4000" dirty="0"/>
              <a:t>text</a:t>
            </a:r>
            <a:r>
              <a:rPr sz="4000" spc="-65" dirty="0"/>
              <a:t> </a:t>
            </a:r>
            <a:r>
              <a:rPr sz="4000" spc="-10" dirty="0"/>
              <a:t>files</a:t>
            </a:r>
            <a:endParaRPr sz="4000">
              <a:latin typeface="Consolas" panose="020B0609020204030204"/>
              <a:cs typeface="Consolas" panose="020B060902020403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63167" y="2008253"/>
            <a:ext cx="10001627" cy="391514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816940"/>
            <a:ext cx="13227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Error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23670" y="1826187"/>
            <a:ext cx="6596979" cy="402384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2191892"/>
            <a:ext cx="4665345" cy="36931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974725" indent="-228600">
              <a:lnSpc>
                <a:spcPct val="90000"/>
              </a:lnSpc>
              <a:spcBef>
                <a:spcPts val="38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An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error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indicates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serious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problems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0" dirty="0">
                <a:latin typeface="微软雅黑" panose="020B0503020204020204" charset="-122"/>
                <a:cs typeface="微软雅黑" panose="020B0503020204020204" charset="-122"/>
              </a:rPr>
              <a:t>a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reasonable</a:t>
            </a:r>
            <a:r>
              <a:rPr sz="24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application 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should</a:t>
            </a:r>
            <a:r>
              <a:rPr sz="2400" b="1" spc="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not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try</a:t>
            </a:r>
            <a:r>
              <a:rPr sz="2400" spc="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400" spc="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catch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marR="970280" indent="-228600">
              <a:lnSpc>
                <a:spcPct val="89000"/>
              </a:lnSpc>
              <a:spcBef>
                <a:spcPts val="102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E.g.,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Consolas" panose="020B0609020204030204"/>
                <a:cs typeface="Consolas" panose="020B0609020204030204"/>
              </a:rPr>
              <a:t>OutofMemoryError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, </a:t>
            </a:r>
            <a:r>
              <a:rPr sz="2400" spc="-10" dirty="0">
                <a:latin typeface="Consolas" panose="020B0609020204030204"/>
                <a:cs typeface="Consolas" panose="020B0609020204030204"/>
              </a:rPr>
              <a:t>StackOverflowError</a:t>
            </a:r>
            <a:endParaRPr sz="2400">
              <a:latin typeface="Consolas" panose="020B0609020204030204"/>
              <a:cs typeface="Consolas" panose="020B0609020204030204"/>
            </a:endParaRPr>
          </a:p>
          <a:p>
            <a:pPr>
              <a:lnSpc>
                <a:spcPct val="100000"/>
              </a:lnSpc>
            </a:pPr>
            <a:endParaRPr sz="2400">
              <a:latin typeface="Consolas" panose="020B0609020204030204"/>
              <a:cs typeface="Consolas" panose="020B060902020403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Consolas" panose="020B0609020204030204"/>
              <a:cs typeface="Consolas" panose="020B0609020204030204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Mostly</a:t>
            </a:r>
            <a:r>
              <a:rPr sz="1800" spc="-5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thrown</a:t>
            </a:r>
            <a:r>
              <a:rPr sz="1800" spc="-25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by</a:t>
            </a:r>
            <a:r>
              <a:rPr sz="1800" spc="-5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JVM in</a:t>
            </a:r>
            <a:r>
              <a:rPr sz="1800" spc="-25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a </a:t>
            </a:r>
            <a:r>
              <a:rPr sz="1800" spc="-10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scenario </a:t>
            </a:r>
            <a:r>
              <a:rPr sz="1800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considered</a:t>
            </a:r>
            <a:r>
              <a:rPr sz="1800" spc="-15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fatal;</a:t>
            </a:r>
            <a:r>
              <a:rPr sz="1800" spc="-20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no</a:t>
            </a:r>
            <a:r>
              <a:rPr sz="1800" spc="-15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way</a:t>
            </a:r>
            <a:r>
              <a:rPr sz="1800" spc="-15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for</a:t>
            </a:r>
            <a:r>
              <a:rPr sz="1800" spc="-15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1800" spc="-20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spc="-10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application </a:t>
            </a:r>
            <a:r>
              <a:rPr sz="1800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program</a:t>
            </a:r>
            <a:r>
              <a:rPr sz="1800" spc="-15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to</a:t>
            </a:r>
            <a:r>
              <a:rPr sz="1800" spc="-10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recover</a:t>
            </a:r>
            <a:r>
              <a:rPr sz="1800" spc="-15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from</a:t>
            </a:r>
            <a:r>
              <a:rPr sz="1800" spc="-15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that</a:t>
            </a:r>
            <a:r>
              <a:rPr sz="1800" spc="-15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spc="-20" dirty="0">
                <a:solidFill>
                  <a:srgbClr val="6A3D3D"/>
                </a:solidFill>
                <a:latin typeface="Comic Sans MS" panose="030F0702030302020204"/>
                <a:cs typeface="Comic Sans MS" panose="030F0702030302020204"/>
              </a:rPr>
              <a:t>error</a:t>
            </a:r>
            <a:endParaRPr sz="1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7322566" y="5962903"/>
            <a:ext cx="46037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等线" panose="02010600030101010101" charset="-122"/>
                <a:cs typeface="等线" panose="02010600030101010101" charset="-122"/>
              </a:rPr>
              <a:t>Image</a:t>
            </a:r>
            <a:r>
              <a:rPr sz="1100" spc="1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100" dirty="0">
                <a:latin typeface="等线" panose="02010600030101010101" charset="-122"/>
                <a:cs typeface="等线" panose="02010600030101010101" charset="-122"/>
              </a:rPr>
              <a:t>source:</a:t>
            </a:r>
            <a:r>
              <a:rPr sz="1100" spc="1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100" spc="-10" dirty="0">
                <a:latin typeface="等线" panose="02010600030101010101" charset="-122"/>
                <a:cs typeface="等线" panose="02010600030101010101" charset="-122"/>
              </a:rPr>
              <a:t>https://rollbar.com/blog/java-exceptions-hierarchy-explained</a:t>
            </a:r>
            <a:endParaRPr sz="11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21208" y="687163"/>
            <a:ext cx="10972800" cy="55475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12659" y="1633601"/>
            <a:ext cx="7704180" cy="113273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664708" y="2921507"/>
            <a:ext cx="3213100" cy="0"/>
          </a:xfrm>
          <a:custGeom>
            <a:avLst/>
            <a:gdLst/>
            <a:ahLst/>
            <a:cxnLst/>
            <a:rect l="l" t="t" r="r" b="b"/>
            <a:pathLst>
              <a:path w="3213100">
                <a:moveTo>
                  <a:pt x="0" y="0"/>
                </a:moveTo>
                <a:lnTo>
                  <a:pt x="3213099" y="0"/>
                </a:lnTo>
              </a:path>
            </a:pathLst>
          </a:custGeom>
          <a:ln w="57150">
            <a:solidFill>
              <a:srgbClr val="EE61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97702" y="3187141"/>
            <a:ext cx="2404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EE612C"/>
                </a:solidFill>
                <a:latin typeface="微软雅黑" panose="020B0503020204020204" charset="-122"/>
                <a:cs typeface="微软雅黑" panose="020B0503020204020204" charset="-122"/>
              </a:rPr>
              <a:t>See</a:t>
            </a:r>
            <a:r>
              <a:rPr sz="2800" b="1" spc="-110" dirty="0">
                <a:solidFill>
                  <a:srgbClr val="EE612C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dirty="0">
                <a:solidFill>
                  <a:srgbClr val="EE612C"/>
                </a:solidFill>
                <a:latin typeface="微软雅黑" panose="020B0503020204020204" charset="-122"/>
                <a:cs typeface="微软雅黑" panose="020B0503020204020204" charset="-122"/>
              </a:rPr>
              <a:t>Lecture</a:t>
            </a:r>
            <a:r>
              <a:rPr sz="2800" b="1" spc="-75" dirty="0">
                <a:solidFill>
                  <a:srgbClr val="EE612C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spc="-50" dirty="0">
                <a:solidFill>
                  <a:srgbClr val="EE612C"/>
                </a:solidFill>
                <a:latin typeface="微软雅黑" panose="020B0503020204020204" charset="-122"/>
                <a:cs typeface="微软雅黑" panose="020B0503020204020204" charset="-122"/>
              </a:rPr>
              <a:t>1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83407" y="2378577"/>
            <a:ext cx="2533650" cy="562610"/>
          </a:xfrm>
          <a:custGeom>
            <a:avLst/>
            <a:gdLst/>
            <a:ahLst/>
            <a:cxnLst/>
            <a:rect l="l" t="t" r="r" b="b"/>
            <a:pathLst>
              <a:path w="2533650" h="562610">
                <a:moveTo>
                  <a:pt x="1346" y="109352"/>
                </a:moveTo>
                <a:lnTo>
                  <a:pt x="12865" y="75777"/>
                </a:lnTo>
                <a:lnTo>
                  <a:pt x="31588" y="46964"/>
                </a:lnTo>
                <a:lnTo>
                  <a:pt x="56906" y="27628"/>
                </a:lnTo>
                <a:lnTo>
                  <a:pt x="88214" y="22484"/>
                </a:lnTo>
                <a:lnTo>
                  <a:pt x="138800" y="12059"/>
                </a:lnTo>
                <a:lnTo>
                  <a:pt x="185739" y="5754"/>
                </a:lnTo>
                <a:lnTo>
                  <a:pt x="230155" y="2891"/>
                </a:lnTo>
                <a:lnTo>
                  <a:pt x="273175" y="2792"/>
                </a:lnTo>
                <a:lnTo>
                  <a:pt x="315923" y="4777"/>
                </a:lnTo>
                <a:lnTo>
                  <a:pt x="359525" y="8169"/>
                </a:lnTo>
                <a:lnTo>
                  <a:pt x="405107" y="12289"/>
                </a:lnTo>
                <a:lnTo>
                  <a:pt x="453794" y="16459"/>
                </a:lnTo>
                <a:lnTo>
                  <a:pt x="506712" y="20001"/>
                </a:lnTo>
                <a:lnTo>
                  <a:pt x="564986" y="22235"/>
                </a:lnTo>
                <a:lnTo>
                  <a:pt x="629742" y="22484"/>
                </a:lnTo>
                <a:lnTo>
                  <a:pt x="688493" y="22926"/>
                </a:lnTo>
                <a:lnTo>
                  <a:pt x="740299" y="25571"/>
                </a:lnTo>
                <a:lnTo>
                  <a:pt x="786609" y="29735"/>
                </a:lnTo>
                <a:lnTo>
                  <a:pt x="828868" y="34733"/>
                </a:lnTo>
                <a:lnTo>
                  <a:pt x="868526" y="39879"/>
                </a:lnTo>
                <a:lnTo>
                  <a:pt x="907030" y="44487"/>
                </a:lnTo>
                <a:lnTo>
                  <a:pt x="945828" y="47873"/>
                </a:lnTo>
                <a:lnTo>
                  <a:pt x="986367" y="49352"/>
                </a:lnTo>
                <a:lnTo>
                  <a:pt x="1030095" y="48238"/>
                </a:lnTo>
                <a:lnTo>
                  <a:pt x="1078460" y="43845"/>
                </a:lnTo>
                <a:lnTo>
                  <a:pt x="1132910" y="35489"/>
                </a:lnTo>
                <a:lnTo>
                  <a:pt x="1194892" y="22484"/>
                </a:lnTo>
                <a:lnTo>
                  <a:pt x="1256934" y="9924"/>
                </a:lnTo>
                <a:lnTo>
                  <a:pt x="1311543" y="2738"/>
                </a:lnTo>
                <a:lnTo>
                  <a:pt x="1360133" y="0"/>
                </a:lnTo>
                <a:lnTo>
                  <a:pt x="1404117" y="782"/>
                </a:lnTo>
                <a:lnTo>
                  <a:pt x="1444911" y="4157"/>
                </a:lnTo>
                <a:lnTo>
                  <a:pt x="1483928" y="9197"/>
                </a:lnTo>
                <a:lnTo>
                  <a:pt x="1522582" y="14976"/>
                </a:lnTo>
                <a:lnTo>
                  <a:pt x="1562289" y="20565"/>
                </a:lnTo>
                <a:lnTo>
                  <a:pt x="1604461" y="25038"/>
                </a:lnTo>
                <a:lnTo>
                  <a:pt x="1650513" y="27467"/>
                </a:lnTo>
                <a:lnTo>
                  <a:pt x="1701860" y="26925"/>
                </a:lnTo>
                <a:lnTo>
                  <a:pt x="1759915" y="22484"/>
                </a:lnTo>
                <a:lnTo>
                  <a:pt x="1811845" y="18026"/>
                </a:lnTo>
                <a:lnTo>
                  <a:pt x="1861757" y="15866"/>
                </a:lnTo>
                <a:lnTo>
                  <a:pt x="1910032" y="15602"/>
                </a:lnTo>
                <a:lnTo>
                  <a:pt x="1957056" y="16831"/>
                </a:lnTo>
                <a:lnTo>
                  <a:pt x="2003211" y="19148"/>
                </a:lnTo>
                <a:lnTo>
                  <a:pt x="2048881" y="22151"/>
                </a:lnTo>
                <a:lnTo>
                  <a:pt x="2094449" y="25437"/>
                </a:lnTo>
                <a:lnTo>
                  <a:pt x="2140299" y="28603"/>
                </a:lnTo>
                <a:lnTo>
                  <a:pt x="2186814" y="31244"/>
                </a:lnTo>
                <a:lnTo>
                  <a:pt x="2234378" y="32959"/>
                </a:lnTo>
                <a:lnTo>
                  <a:pt x="2283375" y="33344"/>
                </a:lnTo>
                <a:lnTo>
                  <a:pt x="2334187" y="31995"/>
                </a:lnTo>
                <a:lnTo>
                  <a:pt x="2387199" y="28510"/>
                </a:lnTo>
                <a:lnTo>
                  <a:pt x="2442794" y="22484"/>
                </a:lnTo>
                <a:lnTo>
                  <a:pt x="2478334" y="32718"/>
                </a:lnTo>
                <a:lnTo>
                  <a:pt x="2521982" y="80331"/>
                </a:lnTo>
                <a:lnTo>
                  <a:pt x="2533281" y="175293"/>
                </a:lnTo>
                <a:lnTo>
                  <a:pt x="2533327" y="227591"/>
                </a:lnTo>
                <a:lnTo>
                  <a:pt x="2531221" y="271172"/>
                </a:lnTo>
                <a:lnTo>
                  <a:pt x="2528382" y="310960"/>
                </a:lnTo>
                <a:lnTo>
                  <a:pt x="2526229" y="351882"/>
                </a:lnTo>
                <a:lnTo>
                  <a:pt x="2526183" y="398861"/>
                </a:lnTo>
                <a:lnTo>
                  <a:pt x="2529662" y="456824"/>
                </a:lnTo>
                <a:lnTo>
                  <a:pt x="2521107" y="489632"/>
                </a:lnTo>
                <a:lnTo>
                  <a:pt x="2502087" y="519737"/>
                </a:lnTo>
                <a:lnTo>
                  <a:pt x="2475137" y="540103"/>
                </a:lnTo>
                <a:lnTo>
                  <a:pt x="2442794" y="543692"/>
                </a:lnTo>
                <a:lnTo>
                  <a:pt x="2385052" y="544866"/>
                </a:lnTo>
                <a:lnTo>
                  <a:pt x="2332727" y="543199"/>
                </a:lnTo>
                <a:lnTo>
                  <a:pt x="2284667" y="539478"/>
                </a:lnTo>
                <a:lnTo>
                  <a:pt x="2239721" y="534492"/>
                </a:lnTo>
                <a:lnTo>
                  <a:pt x="2196738" y="529030"/>
                </a:lnTo>
                <a:lnTo>
                  <a:pt x="2154567" y="523880"/>
                </a:lnTo>
                <a:lnTo>
                  <a:pt x="2112058" y="519831"/>
                </a:lnTo>
                <a:lnTo>
                  <a:pt x="2068059" y="517672"/>
                </a:lnTo>
                <a:lnTo>
                  <a:pt x="2021420" y="518189"/>
                </a:lnTo>
                <a:lnTo>
                  <a:pt x="1970989" y="522173"/>
                </a:lnTo>
                <a:lnTo>
                  <a:pt x="1915615" y="530411"/>
                </a:lnTo>
                <a:lnTo>
                  <a:pt x="1854149" y="543692"/>
                </a:lnTo>
                <a:lnTo>
                  <a:pt x="1792747" y="556054"/>
                </a:lnTo>
                <a:lnTo>
                  <a:pt x="1737724" y="561869"/>
                </a:lnTo>
                <a:lnTo>
                  <a:pt x="1688160" y="562427"/>
                </a:lnTo>
                <a:lnTo>
                  <a:pt x="1643136" y="559017"/>
                </a:lnTo>
                <a:lnTo>
                  <a:pt x="1601733" y="552930"/>
                </a:lnTo>
                <a:lnTo>
                  <a:pt x="1563033" y="545455"/>
                </a:lnTo>
                <a:lnTo>
                  <a:pt x="1526116" y="537882"/>
                </a:lnTo>
                <a:lnTo>
                  <a:pt x="1490063" y="531500"/>
                </a:lnTo>
                <a:lnTo>
                  <a:pt x="1453956" y="527601"/>
                </a:lnTo>
                <a:lnTo>
                  <a:pt x="1416875" y="527473"/>
                </a:lnTo>
                <a:lnTo>
                  <a:pt x="1377901" y="532407"/>
                </a:lnTo>
                <a:lnTo>
                  <a:pt x="1336116" y="543692"/>
                </a:lnTo>
                <a:lnTo>
                  <a:pt x="1292707" y="555109"/>
                </a:lnTo>
                <a:lnTo>
                  <a:pt x="1249336" y="560388"/>
                </a:lnTo>
                <a:lnTo>
                  <a:pt x="1205790" y="560748"/>
                </a:lnTo>
                <a:lnTo>
                  <a:pt x="1161858" y="557408"/>
                </a:lnTo>
                <a:lnTo>
                  <a:pt x="1117327" y="551587"/>
                </a:lnTo>
                <a:lnTo>
                  <a:pt x="1071988" y="544502"/>
                </a:lnTo>
                <a:lnTo>
                  <a:pt x="1025626" y="537372"/>
                </a:lnTo>
                <a:lnTo>
                  <a:pt x="978032" y="531416"/>
                </a:lnTo>
                <a:lnTo>
                  <a:pt x="928993" y="527851"/>
                </a:lnTo>
                <a:lnTo>
                  <a:pt x="878298" y="527897"/>
                </a:lnTo>
                <a:lnTo>
                  <a:pt x="825735" y="532771"/>
                </a:lnTo>
                <a:lnTo>
                  <a:pt x="771093" y="543692"/>
                </a:lnTo>
                <a:lnTo>
                  <a:pt x="723207" y="553552"/>
                </a:lnTo>
                <a:lnTo>
                  <a:pt x="675183" y="559008"/>
                </a:lnTo>
                <a:lnTo>
                  <a:pt x="627019" y="560783"/>
                </a:lnTo>
                <a:lnTo>
                  <a:pt x="578717" y="559599"/>
                </a:lnTo>
                <a:lnTo>
                  <a:pt x="530277" y="556176"/>
                </a:lnTo>
                <a:lnTo>
                  <a:pt x="481701" y="551237"/>
                </a:lnTo>
                <a:lnTo>
                  <a:pt x="432987" y="545502"/>
                </a:lnTo>
                <a:lnTo>
                  <a:pt x="384137" y="539694"/>
                </a:lnTo>
                <a:lnTo>
                  <a:pt x="335152" y="534533"/>
                </a:lnTo>
                <a:lnTo>
                  <a:pt x="286032" y="530741"/>
                </a:lnTo>
                <a:lnTo>
                  <a:pt x="236778" y="529039"/>
                </a:lnTo>
                <a:lnTo>
                  <a:pt x="187390" y="530150"/>
                </a:lnTo>
                <a:lnTo>
                  <a:pt x="137868" y="534794"/>
                </a:lnTo>
                <a:lnTo>
                  <a:pt x="88214" y="543692"/>
                </a:lnTo>
                <a:lnTo>
                  <a:pt x="55120" y="535674"/>
                </a:lnTo>
                <a:lnTo>
                  <a:pt x="27587" y="516499"/>
                </a:lnTo>
                <a:lnTo>
                  <a:pt x="8650" y="489204"/>
                </a:lnTo>
                <a:lnTo>
                  <a:pt x="1346" y="456824"/>
                </a:lnTo>
                <a:lnTo>
                  <a:pt x="0" y="400114"/>
                </a:lnTo>
                <a:lnTo>
                  <a:pt x="1912" y="345484"/>
                </a:lnTo>
                <a:lnTo>
                  <a:pt x="5398" y="293099"/>
                </a:lnTo>
                <a:lnTo>
                  <a:pt x="8770" y="243127"/>
                </a:lnTo>
                <a:lnTo>
                  <a:pt x="10343" y="195734"/>
                </a:lnTo>
                <a:lnTo>
                  <a:pt x="8430" y="151087"/>
                </a:lnTo>
                <a:lnTo>
                  <a:pt x="1346" y="109352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063620" y="3187141"/>
            <a:ext cx="2092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C000"/>
                </a:solidFill>
                <a:latin typeface="微软雅黑" panose="020B0503020204020204" charset="-122"/>
                <a:cs typeface="微软雅黑" panose="020B0503020204020204" charset="-122"/>
              </a:rPr>
              <a:t>This</a:t>
            </a:r>
            <a:r>
              <a:rPr sz="2800" b="1" spc="-60" dirty="0">
                <a:solidFill>
                  <a:srgbClr val="FFC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spc="-10" dirty="0">
                <a:solidFill>
                  <a:srgbClr val="FFC000"/>
                </a:solidFill>
                <a:latin typeface="微软雅黑" panose="020B0503020204020204" charset="-122"/>
                <a:cs typeface="微软雅黑" panose="020B0503020204020204" charset="-122"/>
              </a:rPr>
              <a:t>lecture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4821" y="1165606"/>
            <a:ext cx="24790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37410" algn="l"/>
              </a:tabLst>
            </a:pPr>
            <a:r>
              <a:rPr spc="-10" dirty="0"/>
              <a:t>Lecture</a:t>
            </a:r>
            <a:r>
              <a:rPr dirty="0"/>
              <a:t>	</a:t>
            </a:r>
            <a:r>
              <a:rPr spc="-50" dirty="0"/>
              <a:t>2</a:t>
            </a:r>
            <a:endParaRPr spc="-5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dirty="0"/>
              <a:t>Exception</a:t>
            </a:r>
            <a:r>
              <a:rPr spc="-175" dirty="0"/>
              <a:t> </a:t>
            </a:r>
            <a:r>
              <a:rPr spc="-10" dirty="0"/>
              <a:t>Handling</a:t>
            </a:r>
            <a:endParaRPr spc="-10" dirty="0"/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dirty="0"/>
              <a:t>I/O</a:t>
            </a:r>
            <a:r>
              <a:rPr spc="-4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spc="-10" dirty="0"/>
              <a:t>Encoding</a:t>
            </a:r>
            <a:endParaRPr spc="-10" dirty="0"/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dirty="0"/>
              <a:t>NIO</a:t>
            </a:r>
            <a:r>
              <a:rPr spc="-45" dirty="0"/>
              <a:t> </a:t>
            </a:r>
            <a:r>
              <a:rPr dirty="0"/>
              <a:t>and</a:t>
            </a:r>
            <a:r>
              <a:rPr spc="-55" dirty="0"/>
              <a:t> </a:t>
            </a:r>
            <a:r>
              <a:rPr spc="-10" dirty="0"/>
              <a:t>Files</a:t>
            </a:r>
            <a:endParaRPr spc="-10" dirty="0"/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pc="-10" dirty="0">
                <a:solidFill>
                  <a:srgbClr val="000000"/>
                </a:solidFill>
              </a:rPr>
              <a:t>Persistence</a:t>
            </a:r>
            <a:r>
              <a:rPr spc="-114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and</a:t>
            </a:r>
            <a:r>
              <a:rPr spc="-114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Serialization</a:t>
            </a:r>
            <a:endParaRPr spc="-10" dirty="0">
              <a:solidFill>
                <a:srgbClr val="000000"/>
              </a:solidFill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6" cy="685799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5FA3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smtClean="0"/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Data</a:t>
            </a:r>
            <a:r>
              <a:rPr spc="-105" dirty="0"/>
              <a:t> </a:t>
            </a:r>
            <a:r>
              <a:rPr dirty="0"/>
              <a:t>Persistence</a:t>
            </a:r>
            <a:r>
              <a:rPr spc="-35" dirty="0"/>
              <a:t> (数据持久化)</a:t>
            </a:r>
            <a:endParaRPr spc="-35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02637"/>
            <a:ext cx="9797415" cy="320548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43180" indent="-228600">
              <a:lnSpc>
                <a:spcPct val="90000"/>
              </a:lnSpc>
              <a:spcBef>
                <a:spcPts val="43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Objects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created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programs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live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memory；they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are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removed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by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garbage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collector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once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they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are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not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used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anymore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What</a:t>
            </a:r>
            <a:r>
              <a:rPr sz="28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if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we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want</a:t>
            </a:r>
            <a:r>
              <a:rPr sz="28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persist</a:t>
            </a:r>
            <a:r>
              <a:rPr sz="28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objects?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EE612C"/>
                </a:solidFill>
                <a:latin typeface="Comic Sans MS" panose="030F0702030302020204"/>
                <a:cs typeface="Comic Sans MS" panose="030F0702030302020204"/>
              </a:rPr>
              <a:t>Data</a:t>
            </a:r>
            <a:r>
              <a:rPr sz="2800" spc="-55" dirty="0">
                <a:solidFill>
                  <a:srgbClr val="EE612C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800" dirty="0">
                <a:solidFill>
                  <a:srgbClr val="EE612C"/>
                </a:solidFill>
                <a:latin typeface="Comic Sans MS" panose="030F0702030302020204"/>
                <a:cs typeface="Comic Sans MS" panose="030F0702030302020204"/>
              </a:rPr>
              <a:t>survives</a:t>
            </a:r>
            <a:r>
              <a:rPr sz="2800" spc="-50" dirty="0">
                <a:solidFill>
                  <a:srgbClr val="EE612C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800" dirty="0">
                <a:solidFill>
                  <a:srgbClr val="EE612C"/>
                </a:solidFill>
                <a:latin typeface="Comic Sans MS" panose="030F0702030302020204"/>
                <a:cs typeface="Comic Sans MS" panose="030F0702030302020204"/>
              </a:rPr>
              <a:t>after</a:t>
            </a:r>
            <a:r>
              <a:rPr sz="2800" spc="-55" dirty="0">
                <a:solidFill>
                  <a:srgbClr val="EE612C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800" dirty="0">
                <a:solidFill>
                  <a:srgbClr val="EE612C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2800" spc="-70" dirty="0">
                <a:solidFill>
                  <a:srgbClr val="EE612C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800" dirty="0">
                <a:solidFill>
                  <a:srgbClr val="EE612C"/>
                </a:solidFill>
                <a:latin typeface="Comic Sans MS" panose="030F0702030302020204"/>
                <a:cs typeface="Comic Sans MS" panose="030F0702030302020204"/>
              </a:rPr>
              <a:t>process</a:t>
            </a:r>
            <a:r>
              <a:rPr sz="2800" spc="-75" dirty="0">
                <a:solidFill>
                  <a:srgbClr val="EE612C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800" dirty="0">
                <a:solidFill>
                  <a:srgbClr val="EE612C"/>
                </a:solidFill>
                <a:latin typeface="Comic Sans MS" panose="030F0702030302020204"/>
                <a:cs typeface="Comic Sans MS" panose="030F0702030302020204"/>
              </a:rPr>
              <a:t>that</a:t>
            </a:r>
            <a:r>
              <a:rPr sz="2800" spc="-70" dirty="0">
                <a:solidFill>
                  <a:srgbClr val="EE612C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800" dirty="0">
                <a:solidFill>
                  <a:srgbClr val="EE612C"/>
                </a:solidFill>
                <a:latin typeface="Comic Sans MS" panose="030F0702030302020204"/>
                <a:cs typeface="Comic Sans MS" panose="030F0702030302020204"/>
              </a:rPr>
              <a:t>created</a:t>
            </a:r>
            <a:r>
              <a:rPr sz="2800" spc="-55" dirty="0">
                <a:solidFill>
                  <a:srgbClr val="EE612C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800" dirty="0">
                <a:solidFill>
                  <a:srgbClr val="EE612C"/>
                </a:solidFill>
                <a:latin typeface="Comic Sans MS" panose="030F0702030302020204"/>
                <a:cs typeface="Comic Sans MS" panose="030F0702030302020204"/>
              </a:rPr>
              <a:t>it</a:t>
            </a:r>
            <a:r>
              <a:rPr sz="2800" spc="-70" dirty="0">
                <a:solidFill>
                  <a:srgbClr val="EE612C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800" dirty="0">
                <a:solidFill>
                  <a:srgbClr val="EE612C"/>
                </a:solidFill>
                <a:latin typeface="Comic Sans MS" panose="030F0702030302020204"/>
                <a:cs typeface="Comic Sans MS" panose="030F0702030302020204"/>
              </a:rPr>
              <a:t>has</a:t>
            </a:r>
            <a:r>
              <a:rPr sz="2800" spc="-85" dirty="0">
                <a:solidFill>
                  <a:srgbClr val="EE612C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800" spc="-10" dirty="0">
                <a:solidFill>
                  <a:srgbClr val="EE612C"/>
                </a:solidFill>
                <a:latin typeface="Comic Sans MS" panose="030F0702030302020204"/>
                <a:cs typeface="Comic Sans MS" panose="030F0702030302020204"/>
              </a:rPr>
              <a:t>ended.</a:t>
            </a:r>
            <a:endParaRPr sz="2800">
              <a:latin typeface="Comic Sans MS" panose="030F0702030302020204"/>
              <a:cs typeface="Comic Sans MS" panose="030F0702030302020204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800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Reuse</a:t>
            </a:r>
            <a:r>
              <a:rPr sz="1800" spc="-5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1800" spc="-5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data</a:t>
            </a:r>
            <a:r>
              <a:rPr sz="1800" spc="-5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without</a:t>
            </a:r>
            <a:r>
              <a:rPr sz="1800" spc="-15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having</a:t>
            </a:r>
            <a:r>
              <a:rPr sz="1800" spc="-35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to executing</a:t>
            </a:r>
            <a:r>
              <a:rPr sz="1800" spc="-25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1800" spc="-20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program</a:t>
            </a:r>
            <a:r>
              <a:rPr sz="1800" spc="-10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all</a:t>
            </a:r>
            <a:r>
              <a:rPr sz="1800" spc="-15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over</a:t>
            </a:r>
            <a:r>
              <a:rPr sz="1800" spc="-5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again</a:t>
            </a:r>
            <a:r>
              <a:rPr sz="1800" spc="-20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to reach</a:t>
            </a:r>
            <a:r>
              <a:rPr sz="1800" spc="-15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that</a:t>
            </a:r>
            <a:r>
              <a:rPr sz="1800" spc="-5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spc="-10" dirty="0">
                <a:solidFill>
                  <a:srgbClr val="F0794B"/>
                </a:solidFill>
                <a:latin typeface="Comic Sans MS" panose="030F0702030302020204"/>
                <a:cs typeface="Comic Sans MS" panose="030F0702030302020204"/>
              </a:rPr>
              <a:t>state.</a:t>
            </a:r>
            <a:endParaRPr sz="1800">
              <a:latin typeface="Comic Sans MS" panose="030F0702030302020204"/>
              <a:cs typeface="Comic Sans MS" panose="030F0702030302020204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69948" y="1662683"/>
            <a:ext cx="8346263" cy="34356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01141" y="4765294"/>
            <a:ext cx="43326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等线" panose="02010600030101010101" charset="-122"/>
                <a:cs typeface="等线" panose="02010600030101010101" charset="-122"/>
              </a:rPr>
              <a:t>Serialization</a:t>
            </a:r>
            <a:r>
              <a:rPr sz="2400" b="1" spc="-25" dirty="0">
                <a:latin typeface="等线" panose="02010600030101010101" charset="-122"/>
                <a:cs typeface="等线" panose="02010600030101010101" charset="-122"/>
              </a:rPr>
              <a:t> (序列化)</a:t>
            </a:r>
            <a:r>
              <a:rPr sz="2400" b="1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Converting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state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an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object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into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 byte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stream</a:t>
            </a:r>
            <a:endParaRPr sz="24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432929" y="4765294"/>
            <a:ext cx="44043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等线" panose="02010600030101010101" charset="-122"/>
                <a:cs typeface="等线" panose="02010600030101010101" charset="-122"/>
              </a:rPr>
              <a:t>Deserialization</a:t>
            </a:r>
            <a:r>
              <a:rPr sz="2400" b="1" spc="-25" dirty="0">
                <a:latin typeface="等线" panose="02010600030101010101" charset="-122"/>
                <a:cs typeface="等线" panose="02010600030101010101" charset="-122"/>
              </a:rPr>
              <a:t> (</a:t>
            </a:r>
            <a:r>
              <a:rPr lang="zh-CN" altLang="en-US" sz="2400" b="1" spc="-25" dirty="0">
                <a:latin typeface="等线" panose="02010600030101010101" charset="-122"/>
                <a:cs typeface="等线" panose="02010600030101010101" charset="-122"/>
              </a:rPr>
              <a:t>反</a:t>
            </a:r>
            <a:r>
              <a:rPr sz="2400" b="1" spc="-25" dirty="0" err="1">
                <a:latin typeface="等线" panose="02010600030101010101" charset="-122"/>
                <a:cs typeface="等线" panose="02010600030101010101" charset="-122"/>
              </a:rPr>
              <a:t>序列化</a:t>
            </a:r>
            <a:r>
              <a:rPr sz="2400" b="1" spc="-25" dirty="0">
                <a:latin typeface="等线" panose="02010600030101010101" charset="-122"/>
                <a:cs typeface="等线" panose="02010600030101010101" charset="-122"/>
              </a:rPr>
              <a:t>)</a:t>
            </a:r>
            <a:endParaRPr sz="2400" dirty="0">
              <a:latin typeface="等线" panose="02010600030101010101" charset="-122"/>
              <a:cs typeface="等线" panose="02010600030101010101" charset="-122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Using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 byte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stream to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recreate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object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in the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same</a:t>
            </a:r>
            <a:r>
              <a:rPr sz="2400" spc="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state</a:t>
            </a:r>
            <a:endParaRPr sz="24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45202" y="217678"/>
            <a:ext cx="29927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等线" panose="02010600030101010101" charset="-122"/>
                <a:cs typeface="等线" panose="02010600030101010101" charset="-122"/>
              </a:rPr>
              <a:t>Data</a:t>
            </a:r>
            <a:r>
              <a:rPr sz="2400" b="1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b="1" spc="-10" dirty="0">
                <a:latin typeface="等线" panose="02010600030101010101" charset="-122"/>
                <a:cs typeface="等线" panose="02010600030101010101" charset="-122"/>
              </a:rPr>
              <a:t>persistence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Store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it on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disk,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send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it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over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network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spc="-20" dirty="0"/>
              <a:t> </a:t>
            </a:r>
            <a:r>
              <a:rPr dirty="0">
                <a:latin typeface="Consolas" panose="020B0609020204030204"/>
                <a:cs typeface="Consolas" panose="020B0609020204030204"/>
              </a:rPr>
              <a:t>Serializable</a:t>
            </a:r>
            <a:r>
              <a:rPr spc="-1110" dirty="0">
                <a:latin typeface="Consolas" panose="020B0609020204030204"/>
                <a:cs typeface="Consolas" panose="020B0609020204030204"/>
              </a:rPr>
              <a:t> </a:t>
            </a:r>
            <a:r>
              <a:rPr spc="-10" dirty="0"/>
              <a:t>Interface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98066"/>
            <a:ext cx="10146665" cy="377888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25400" indent="-228600">
              <a:lnSpc>
                <a:spcPts val="3060"/>
              </a:lnSpc>
              <a:spcBef>
                <a:spcPts val="44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Classes</a:t>
            </a:r>
            <a:r>
              <a:rPr sz="2800" spc="-1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need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implement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1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0" dirty="0">
                <a:latin typeface="Consolas" panose="020B0609020204030204"/>
                <a:cs typeface="Consolas" panose="020B0609020204030204"/>
              </a:rPr>
              <a:t>serializable</a:t>
            </a:r>
            <a:r>
              <a:rPr sz="2800" spc="-690" dirty="0"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interface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for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their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instances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be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serialized</a:t>
            </a:r>
            <a:r>
              <a:rPr sz="28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deserialized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marR="72390" indent="-228600">
              <a:lnSpc>
                <a:spcPts val="3070"/>
              </a:lnSpc>
              <a:spcBef>
                <a:spcPts val="92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1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0" dirty="0">
                <a:latin typeface="Consolas" panose="020B0609020204030204"/>
                <a:cs typeface="Consolas" panose="020B0609020204030204"/>
              </a:rPr>
              <a:t>serializable</a:t>
            </a:r>
            <a:r>
              <a:rPr sz="2800" spc="-700" dirty="0"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interface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an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empty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interface,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without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any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method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field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marR="1131570" indent="-228600">
              <a:lnSpc>
                <a:spcPts val="3060"/>
              </a:lnSpc>
              <a:spcBef>
                <a:spcPts val="92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Classes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implementing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0" dirty="0">
                <a:latin typeface="Consolas" panose="020B0609020204030204"/>
                <a:cs typeface="Consolas" panose="020B0609020204030204"/>
              </a:rPr>
              <a:t>serializable</a:t>
            </a:r>
            <a:r>
              <a:rPr sz="2800" spc="-700" dirty="0"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do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not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have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to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implement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any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methods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marR="5080" indent="-228600" algn="just">
              <a:lnSpc>
                <a:spcPct val="89000"/>
              </a:lnSpc>
              <a:spcBef>
                <a:spcPts val="83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2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5" dirty="0">
                <a:latin typeface="Consolas" panose="020B0609020204030204"/>
                <a:cs typeface="Consolas" panose="020B0609020204030204"/>
              </a:rPr>
              <a:t>serializable</a:t>
            </a:r>
            <a:r>
              <a:rPr sz="2800" spc="-330" dirty="0"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interface</a:t>
            </a:r>
            <a:r>
              <a:rPr sz="2800" spc="-1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called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 </a:t>
            </a:r>
            <a:r>
              <a:rPr sz="2950" i="1" spc="-95" dirty="0">
                <a:latin typeface="微软雅黑" panose="020B0503020204020204" charset="-122"/>
                <a:cs typeface="微软雅黑" panose="020B0503020204020204" charset="-122"/>
              </a:rPr>
              <a:t>marker</a:t>
            </a:r>
            <a:r>
              <a:rPr sz="2950" i="1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interface</a:t>
            </a:r>
            <a:r>
              <a:rPr sz="2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or </a:t>
            </a:r>
            <a:r>
              <a:rPr sz="2950" i="1" spc="-90" dirty="0">
                <a:latin typeface="微软雅黑" panose="020B0503020204020204" charset="-122"/>
                <a:cs typeface="微软雅黑" panose="020B0503020204020204" charset="-122"/>
              </a:rPr>
              <a:t>tagging</a:t>
            </a:r>
            <a:r>
              <a:rPr sz="2950" i="1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interface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(like</a:t>
            </a:r>
            <a:r>
              <a:rPr sz="18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putting</a:t>
            </a:r>
            <a:r>
              <a:rPr sz="1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 tag</a:t>
            </a:r>
            <a:r>
              <a:rPr sz="1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on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class,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so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compiler</a:t>
            </a:r>
            <a:r>
              <a:rPr sz="1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1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JVM, 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when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seeing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tag, knows</a:t>
            </a:r>
            <a:r>
              <a:rPr sz="1800" spc="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object</a:t>
            </a:r>
            <a:r>
              <a:rPr sz="1800" spc="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class</a:t>
            </a:r>
            <a:r>
              <a:rPr sz="18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could be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serialized)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Example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78549" y="1721964"/>
            <a:ext cx="5349981" cy="45968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840" y="356996"/>
            <a:ext cx="41370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25700" algn="l"/>
              </a:tabLst>
            </a:pPr>
            <a:r>
              <a:rPr spc="-10" dirty="0"/>
              <a:t>Example</a:t>
            </a:r>
            <a:r>
              <a:rPr dirty="0"/>
              <a:t>	</a:t>
            </a:r>
            <a:r>
              <a:rPr spc="-10" dirty="0"/>
              <a:t>(cont.)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73515" y="1481310"/>
            <a:ext cx="7398276" cy="49713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7840" y="1794763"/>
            <a:ext cx="324802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Consolas" panose="020B0609020204030204"/>
                <a:cs typeface="Consolas" panose="020B0609020204030204"/>
              </a:rPr>
              <a:t>ObjectOutputStream</a:t>
            </a:r>
            <a:r>
              <a:rPr sz="2000" spc="-160" dirty="0">
                <a:latin typeface="Consolas" panose="020B0609020204030204"/>
                <a:cs typeface="Consolas" panose="020B0609020204030204"/>
              </a:rPr>
              <a:t>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writes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primitive data</a:t>
            </a:r>
            <a:r>
              <a:rPr sz="20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types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and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Java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objects</a:t>
            </a:r>
            <a:r>
              <a:rPr sz="20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an</a:t>
            </a:r>
            <a:r>
              <a:rPr sz="20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Consolas" panose="020B0609020204030204"/>
                <a:cs typeface="Consolas" panose="020B0609020204030204"/>
              </a:rPr>
              <a:t>OutputStream</a:t>
            </a:r>
            <a:endParaRPr sz="20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497840" y="3573526"/>
            <a:ext cx="345757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onsolas" panose="020B0609020204030204"/>
                <a:cs typeface="Consolas" panose="020B0609020204030204"/>
              </a:rPr>
              <a:t>ObjectIutputStream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deserializes</a:t>
            </a:r>
            <a:r>
              <a:rPr sz="20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primitive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data</a:t>
            </a: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 and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objects</a:t>
            </a:r>
            <a:r>
              <a:rPr sz="20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previously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written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using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an</a:t>
            </a:r>
            <a:r>
              <a:rPr sz="20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Consolas" panose="020B0609020204030204"/>
                <a:cs typeface="Consolas" panose="020B0609020204030204"/>
              </a:rPr>
              <a:t>ObjectOutputStream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.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/>
              <a:t>Serialization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371598"/>
            <a:ext cx="11925299" cy="54863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9740" y="5029961"/>
            <a:ext cx="4780915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SzPct val="96000"/>
              <a:buFont typeface="Wingdings" panose="05000000000000000000"/>
              <a:buChar char=""/>
              <a:tabLst>
                <a:tab pos="29972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Enable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data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persistence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SzPct val="96000"/>
              <a:buFont typeface="Wingdings" panose="05000000000000000000"/>
              <a:buChar char=""/>
              <a:tabLst>
                <a:tab pos="29972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Easy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use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customize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 </a:t>
            </a:r>
            <a:r>
              <a:rPr spc="-50" dirty="0"/>
              <a:t>I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7712456" y="2636011"/>
            <a:ext cx="4130675" cy="32575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444500" marR="198120" indent="-228600">
              <a:lnSpc>
                <a:spcPct val="90000"/>
              </a:lnSpc>
              <a:spcBef>
                <a:spcPts val="385"/>
              </a:spcBef>
              <a:buFont typeface="Arial" panose="020B0604020202020204"/>
              <a:buChar char="•"/>
              <a:tabLst>
                <a:tab pos="4445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default</a:t>
            </a: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serialization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behavior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will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serialize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every</a:t>
            </a:r>
            <a:r>
              <a:rPr sz="2400" spc="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entry</a:t>
            </a:r>
            <a:r>
              <a:rPr sz="2400" spc="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400" spc="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all</a:t>
            </a:r>
            <a:r>
              <a:rPr sz="2400" spc="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the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links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between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them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in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both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directions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44500" indent="-229235">
              <a:lnSpc>
                <a:spcPts val="274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444500" algn="l"/>
              </a:tabLst>
            </a:pPr>
            <a:r>
              <a:rPr sz="2400" spc="-55" dirty="0">
                <a:latin typeface="微软雅黑" panose="020B0503020204020204" charset="-122"/>
                <a:cs typeface="微软雅黑" panose="020B0503020204020204" charset="-122"/>
              </a:rPr>
              <a:t>Take</a:t>
            </a:r>
            <a:r>
              <a:rPr sz="24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4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long</a:t>
            </a:r>
            <a:r>
              <a:rPr sz="24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time</a:t>
            </a:r>
            <a:r>
              <a:rPr sz="24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44500">
              <a:lnSpc>
                <a:spcPts val="2740"/>
              </a:lnSpc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consume</a:t>
            </a:r>
            <a:r>
              <a:rPr sz="24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excessive</a:t>
            </a:r>
            <a:r>
              <a:rPr sz="24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space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05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Example</a:t>
            </a:r>
            <a:r>
              <a:rPr sz="18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from</a:t>
            </a:r>
            <a:r>
              <a:rPr sz="18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Effective</a:t>
            </a:r>
            <a:r>
              <a:rPr sz="1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Java,</a:t>
            </a:r>
            <a:r>
              <a:rPr sz="18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Chapter</a:t>
            </a:r>
            <a:r>
              <a:rPr sz="18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12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81696" y="1891968"/>
            <a:ext cx="6700177" cy="3123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2890" y="5370708"/>
            <a:ext cx="6176100" cy="67188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72944" y="6227775"/>
            <a:ext cx="1858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AF50"/>
                </a:solidFill>
                <a:latin typeface="Comic Sans MS" panose="030F0702030302020204"/>
                <a:cs typeface="Comic Sans MS" panose="030F0702030302020204"/>
              </a:rPr>
              <a:t>Doubly linked</a:t>
            </a:r>
            <a:r>
              <a:rPr sz="1800" spc="-15" dirty="0">
                <a:solidFill>
                  <a:srgbClr val="00AF5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spc="-20" dirty="0">
                <a:solidFill>
                  <a:srgbClr val="00AF50"/>
                </a:solidFill>
                <a:latin typeface="Comic Sans MS" panose="030F0702030302020204"/>
                <a:cs typeface="Comic Sans MS" panose="030F0702030302020204"/>
              </a:rPr>
              <a:t>list</a:t>
            </a:r>
            <a:endParaRPr sz="1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Example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13255"/>
            <a:ext cx="8885555" cy="207454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 panose="020B0604020202020204"/>
              <a:buChar char="•"/>
              <a:tabLst>
                <a:tab pos="241300" algn="l"/>
                <a:tab pos="4746625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What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problem</a:t>
            </a:r>
            <a:r>
              <a:rPr sz="28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with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	</a:t>
            </a:r>
            <a:r>
              <a:rPr sz="2800" dirty="0">
                <a:latin typeface="Consolas" panose="020B0609020204030204"/>
                <a:cs typeface="Consolas" panose="020B0609020204030204"/>
              </a:rPr>
              <a:t>foo(String</a:t>
            </a:r>
            <a:r>
              <a:rPr sz="2800" spc="-200" dirty="0">
                <a:latin typeface="Consolas" panose="020B0609020204030204"/>
                <a:cs typeface="Consolas" panose="020B0609020204030204"/>
              </a:rPr>
              <a:t> </a:t>
            </a:r>
            <a:r>
              <a:rPr sz="2800" spc="-25" dirty="0">
                <a:latin typeface="Consolas" panose="020B0609020204030204"/>
                <a:cs typeface="Consolas" panose="020B0609020204030204"/>
              </a:rPr>
              <a:t>s)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?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Stack</a:t>
            </a:r>
            <a:r>
              <a:rPr sz="2800" spc="-1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exhausted,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leading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1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onsolas" panose="020B0609020204030204"/>
                <a:cs typeface="Consolas" panose="020B0609020204030204"/>
              </a:rPr>
              <a:t>StackOverflowError</a:t>
            </a:r>
            <a:endParaRPr sz="2800">
              <a:latin typeface="Consolas" panose="020B0609020204030204"/>
              <a:cs typeface="Consolas" panose="020B0609020204030204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No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recovery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during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execution,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just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let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it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terminate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Fixing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code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increasing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JVM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stack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size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(-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Xss)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8801" y="4556886"/>
            <a:ext cx="3160395" cy="1121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public</a:t>
            </a:r>
            <a:r>
              <a:rPr sz="1800" b="1" spc="-4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void</a:t>
            </a:r>
            <a:r>
              <a:rPr sz="1800" b="1" spc="-2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foo(String</a:t>
            </a:r>
            <a:r>
              <a:rPr sz="1800" b="1" spc="-3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35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s</a:t>
            </a:r>
            <a:r>
              <a:rPr sz="1800" b="1" spc="-35" dirty="0">
                <a:latin typeface="Consolas" panose="020B0609020204030204"/>
                <a:cs typeface="Consolas" panose="020B0609020204030204"/>
              </a:rPr>
              <a:t>)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Consolas" panose="020B0609020204030204"/>
                <a:cs typeface="Consolas" panose="020B0609020204030204"/>
              </a:rPr>
              <a:t>{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927100">
              <a:lnSpc>
                <a:spcPts val="2155"/>
              </a:lnSpc>
            </a:pPr>
            <a:r>
              <a:rPr sz="1800" i="1" spc="-10" dirty="0">
                <a:latin typeface="Consolas" panose="020B0609020204030204"/>
                <a:cs typeface="Consolas" panose="020B0609020204030204"/>
              </a:rPr>
              <a:t>foo(</a:t>
            </a:r>
            <a:r>
              <a:rPr sz="1800" i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s</a:t>
            </a:r>
            <a:r>
              <a:rPr sz="1800" i="1" spc="-10" dirty="0">
                <a:latin typeface="Consolas" panose="020B0609020204030204"/>
                <a:cs typeface="Consolas" panose="020B0609020204030204"/>
              </a:rPr>
              <a:t>);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2155"/>
              </a:lnSpc>
            </a:pPr>
            <a:r>
              <a:rPr sz="1800" b="1" dirty="0">
                <a:latin typeface="Consolas" panose="020B0609020204030204"/>
                <a:cs typeface="Consolas" panose="020B0609020204030204"/>
              </a:rPr>
              <a:t>}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43904" y="4569330"/>
            <a:ext cx="5743197" cy="171412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24916"/>
            <a:ext cx="260540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>
                <a:latin typeface="微软雅黑" panose="020B0503020204020204" charset="-122"/>
                <a:cs typeface="微软雅黑" panose="020B0503020204020204" charset="-122"/>
              </a:rPr>
              <a:t>Example </a:t>
            </a:r>
            <a:r>
              <a:rPr sz="4400" spc="-50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endParaRPr sz="4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89575" y="575259"/>
            <a:ext cx="55314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“Serialize</a:t>
            </a:r>
            <a:r>
              <a:rPr sz="2400" spc="-3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an</a:t>
            </a:r>
            <a:r>
              <a:rPr sz="2400" spc="-2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object’s</a:t>
            </a:r>
            <a:r>
              <a:rPr sz="2400" spc="-2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logic</a:t>
            </a:r>
            <a:r>
              <a:rPr sz="24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data</a:t>
            </a:r>
            <a:r>
              <a:rPr sz="2400" spc="-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rather</a:t>
            </a:r>
            <a:endParaRPr sz="2400">
              <a:latin typeface="Comic Sans MS" panose="030F0702030302020204"/>
              <a:cs typeface="Comic Sans MS" panose="030F07020303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than</a:t>
            </a:r>
            <a:r>
              <a:rPr sz="2400" spc="-3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its</a:t>
            </a:r>
            <a:r>
              <a:rPr sz="2400" spc="-3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physical</a:t>
            </a:r>
            <a:r>
              <a:rPr sz="2400" spc="-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implementation”</a:t>
            </a:r>
            <a:endParaRPr sz="2400">
              <a:latin typeface="Comic Sans MS" panose="030F0702030302020204"/>
              <a:cs typeface="Comic Sans MS" panose="030F07020303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36903" y="3773423"/>
            <a:ext cx="5698236" cy="21643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6939" y="1805685"/>
            <a:ext cx="10482580" cy="34702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630"/>
              </a:lnSpc>
              <a:spcBef>
                <a:spcPts val="39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example,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we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only</a:t>
            </a: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care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about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the size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of the</a:t>
            </a:r>
            <a:r>
              <a:rPr sz="24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Consolas" panose="020B0609020204030204"/>
                <a:cs typeface="Consolas" panose="020B0609020204030204"/>
              </a:rPr>
              <a:t>StringList</a:t>
            </a:r>
            <a:r>
              <a:rPr sz="2400" spc="-570" dirty="0">
                <a:latin typeface="Consolas" panose="020B0609020204030204"/>
                <a:cs typeface="Consolas" panose="020B0609020204030204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the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data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each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entry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marR="341630" indent="-228600">
              <a:lnSpc>
                <a:spcPts val="2630"/>
              </a:lnSpc>
              <a:spcBef>
                <a:spcPts val="93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Implement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customized</a:t>
            </a:r>
            <a:r>
              <a:rPr sz="24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Consolas" panose="020B0609020204030204"/>
                <a:cs typeface="Consolas" panose="020B0609020204030204"/>
              </a:rPr>
              <a:t>readObject()</a:t>
            </a:r>
            <a:r>
              <a:rPr sz="2400" spc="-555" dirty="0">
                <a:latin typeface="Consolas" panose="020B0609020204030204"/>
                <a:cs typeface="Consolas" panose="020B0609020204030204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Consolas" panose="020B0609020204030204"/>
                <a:cs typeface="Consolas" panose="020B0609020204030204"/>
              </a:rPr>
              <a:t>writeObject()</a:t>
            </a:r>
            <a:r>
              <a:rPr sz="2400" spc="-540" dirty="0">
                <a:latin typeface="Consolas" panose="020B0609020204030204"/>
                <a:cs typeface="Consolas" panose="020B0609020204030204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inside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the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class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be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serialized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replace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default</a:t>
            </a: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behavior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Font typeface="Arial" panose="020B0604020202020204"/>
              <a:buChar char="•"/>
            </a:pPr>
            <a:endParaRPr sz="205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594475" marR="1118870" lvl="1" indent="-286385">
              <a:lnSpc>
                <a:spcPct val="100000"/>
              </a:lnSpc>
              <a:buFont typeface="Arial" panose="020B0604020202020204"/>
              <a:buChar char="•"/>
              <a:tabLst>
                <a:tab pos="6594475" algn="l"/>
                <a:tab pos="6594475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Implement inside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the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StringList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Class</a:t>
            </a:r>
            <a:endParaRPr sz="2400" dirty="0">
              <a:latin typeface="等线" panose="02010600030101010101" charset="-122"/>
              <a:cs typeface="等线" panose="02010600030101010101" charset="-122"/>
            </a:endParaRPr>
          </a:p>
          <a:p>
            <a:pPr marL="6594475" marR="449580" lvl="1" indent="-286385">
              <a:lnSpc>
                <a:spcPct val="100000"/>
              </a:lnSpc>
              <a:buFont typeface="Arial" panose="020B0604020202020204"/>
              <a:buChar char="•"/>
              <a:tabLst>
                <a:tab pos="6594475" algn="l"/>
                <a:tab pos="6594475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Only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write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list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size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and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the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value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of each</a:t>
            </a:r>
            <a:r>
              <a:rPr sz="2400" spc="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entry</a:t>
            </a:r>
            <a:endParaRPr sz="24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15439" y="4750308"/>
            <a:ext cx="2851785" cy="909955"/>
          </a:xfrm>
          <a:custGeom>
            <a:avLst/>
            <a:gdLst/>
            <a:ahLst/>
            <a:cxnLst/>
            <a:rect l="l" t="t" r="r" b="b"/>
            <a:pathLst>
              <a:path w="2851785" h="909954">
                <a:moveTo>
                  <a:pt x="0" y="0"/>
                </a:moveTo>
                <a:lnTo>
                  <a:pt x="1899158" y="0"/>
                </a:lnTo>
              </a:path>
              <a:path w="2851785" h="909954">
                <a:moveTo>
                  <a:pt x="464820" y="909828"/>
                </a:moveTo>
                <a:lnTo>
                  <a:pt x="2851658" y="909828"/>
                </a:lnTo>
              </a:path>
            </a:pathLst>
          </a:custGeom>
          <a:ln w="57150">
            <a:solidFill>
              <a:srgbClr val="EE61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z="180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Example</a:t>
            </a:r>
            <a:r>
              <a:rPr sz="1800" spc="-4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from</a:t>
            </a:r>
            <a:r>
              <a:rPr sz="1800" spc="-35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Effective</a:t>
            </a:r>
            <a:r>
              <a:rPr sz="1800" spc="-55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Java,</a:t>
            </a:r>
            <a:r>
              <a:rPr sz="1800" spc="-25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55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Chapter</a:t>
            </a:r>
            <a:r>
              <a:rPr sz="1800" spc="-82" baseline="-7000" dirty="0"/>
              <a:t>712</a:t>
            </a:r>
            <a:r>
              <a:rPr sz="1800" spc="-55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2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Denial-</a:t>
            </a:r>
            <a:r>
              <a:rPr spc="-120" dirty="0"/>
              <a:t>of-</a:t>
            </a:r>
            <a:r>
              <a:rPr dirty="0"/>
              <a:t>Service</a:t>
            </a:r>
            <a:r>
              <a:rPr spc="110" dirty="0"/>
              <a:t> </a:t>
            </a:r>
            <a:r>
              <a:rPr dirty="0"/>
              <a:t>(DoS)</a:t>
            </a:r>
            <a:r>
              <a:rPr spc="130" dirty="0"/>
              <a:t> </a:t>
            </a:r>
            <a:r>
              <a:rPr spc="-10" dirty="0"/>
              <a:t>Attack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6155309" y="1833448"/>
            <a:ext cx="5969635" cy="328993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54000" marR="17780" indent="-228600">
              <a:lnSpc>
                <a:spcPct val="91000"/>
              </a:lnSpc>
              <a:spcBef>
                <a:spcPts val="405"/>
              </a:spcBef>
              <a:buFont typeface="Arial" panose="020B0604020202020204"/>
              <a:buChar char="•"/>
              <a:tabLst>
                <a:tab pos="254000" algn="l"/>
              </a:tabLst>
            </a:pPr>
            <a:r>
              <a:rPr sz="2700" dirty="0">
                <a:latin typeface="Consolas" panose="020B0609020204030204"/>
                <a:cs typeface="Consolas" panose="020B0609020204030204"/>
              </a:rPr>
              <a:t>root</a:t>
            </a:r>
            <a:r>
              <a:rPr sz="2700" spc="-695" dirty="0">
                <a:latin typeface="Consolas" panose="020B0609020204030204"/>
                <a:cs typeface="Consolas" panose="020B0609020204030204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has</a:t>
            </a:r>
            <a:r>
              <a:rPr sz="27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27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Consolas" panose="020B0609020204030204"/>
                <a:cs typeface="Consolas" panose="020B0609020204030204"/>
              </a:rPr>
              <a:t>HashSet</a:t>
            </a:r>
            <a:r>
              <a:rPr sz="2700" spc="-695" dirty="0">
                <a:latin typeface="Consolas" panose="020B0609020204030204"/>
                <a:cs typeface="Consolas" panose="020B0609020204030204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elements,</a:t>
            </a:r>
            <a:r>
              <a:rPr sz="2700" spc="-20" dirty="0">
                <a:latin typeface="微软雅黑" panose="020B0503020204020204" charset="-122"/>
                <a:cs typeface="微软雅黑" panose="020B0503020204020204" charset="-122"/>
              </a:rPr>
              <a:t> each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7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which</a:t>
            </a:r>
            <a:r>
              <a:rPr sz="27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has</a:t>
            </a:r>
            <a:r>
              <a:rPr sz="27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27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Consolas" panose="020B0609020204030204"/>
                <a:cs typeface="Consolas" panose="020B0609020204030204"/>
              </a:rPr>
              <a:t>HashSet</a:t>
            </a:r>
            <a:r>
              <a:rPr sz="2700" spc="-675" dirty="0">
                <a:latin typeface="Consolas" panose="020B0609020204030204"/>
                <a:cs typeface="Consolas" panose="020B0609020204030204"/>
              </a:rPr>
              <a:t> </a:t>
            </a:r>
            <a:r>
              <a:rPr sz="2700" spc="-10" dirty="0">
                <a:latin typeface="微软雅黑" panose="020B0503020204020204" charset="-122"/>
                <a:cs typeface="微软雅黑" panose="020B0503020204020204" charset="-122"/>
              </a:rPr>
              <a:t>elements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7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so</a:t>
            </a:r>
            <a:r>
              <a:rPr sz="27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on,</a:t>
            </a:r>
            <a:r>
              <a:rPr sz="27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100</a:t>
            </a:r>
            <a:r>
              <a:rPr sz="27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level</a:t>
            </a:r>
            <a:r>
              <a:rPr sz="2700" spc="-20" dirty="0">
                <a:latin typeface="微软雅黑" panose="020B0503020204020204" charset="-122"/>
                <a:cs typeface="微软雅黑" panose="020B0503020204020204" charset="-122"/>
              </a:rPr>
              <a:t> deep</a:t>
            </a:r>
            <a:endParaRPr sz="2700">
              <a:latin typeface="微软雅黑" panose="020B0503020204020204" charset="-122"/>
              <a:cs typeface="微软雅黑" panose="020B0503020204020204" charset="-122"/>
            </a:endParaRPr>
          </a:p>
          <a:p>
            <a:pPr marL="254000" marR="86995" indent="-228600">
              <a:lnSpc>
                <a:spcPct val="91000"/>
              </a:lnSpc>
              <a:spcBef>
                <a:spcPts val="935"/>
              </a:spcBef>
              <a:buFont typeface="Arial" panose="020B0604020202020204"/>
              <a:buChar char="•"/>
              <a:tabLst>
                <a:tab pos="254000" algn="l"/>
              </a:tabLst>
            </a:pP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Deserializing</a:t>
            </a:r>
            <a:r>
              <a:rPr sz="27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7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Consolas" panose="020B0609020204030204"/>
                <a:cs typeface="Consolas" panose="020B0609020204030204"/>
              </a:rPr>
              <a:t>HashSet</a:t>
            </a:r>
            <a:r>
              <a:rPr sz="2700" spc="-680" dirty="0">
                <a:latin typeface="Consolas" panose="020B0609020204030204"/>
                <a:cs typeface="Consolas" panose="020B0609020204030204"/>
              </a:rPr>
              <a:t> </a:t>
            </a:r>
            <a:r>
              <a:rPr sz="2700" spc="-10" dirty="0">
                <a:latin typeface="微软雅黑" panose="020B0503020204020204" charset="-122"/>
                <a:cs typeface="微软雅黑" panose="020B0503020204020204" charset="-122"/>
              </a:rPr>
              <a:t>instance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requires</a:t>
            </a:r>
            <a:r>
              <a:rPr sz="27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computing</a:t>
            </a:r>
            <a:r>
              <a:rPr sz="27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7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hash</a:t>
            </a:r>
            <a:r>
              <a:rPr sz="27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spc="-20" dirty="0">
                <a:latin typeface="微软雅黑" panose="020B0503020204020204" charset="-122"/>
                <a:cs typeface="微软雅黑" panose="020B0503020204020204" charset="-122"/>
              </a:rPr>
              <a:t>code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7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all</a:t>
            </a:r>
            <a:r>
              <a:rPr sz="27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its</a:t>
            </a:r>
            <a:r>
              <a:rPr sz="27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spc="-10" dirty="0">
                <a:latin typeface="微软雅黑" panose="020B0503020204020204" charset="-122"/>
                <a:cs typeface="微软雅黑" panose="020B0503020204020204" charset="-122"/>
              </a:rPr>
              <a:t>elements</a:t>
            </a:r>
            <a:endParaRPr sz="2700">
              <a:latin typeface="微软雅黑" panose="020B0503020204020204" charset="-122"/>
              <a:cs typeface="微软雅黑" panose="020B0503020204020204" charset="-122"/>
            </a:endParaRPr>
          </a:p>
          <a:p>
            <a:pPr marL="254000" indent="-228600">
              <a:lnSpc>
                <a:spcPts val="3095"/>
              </a:lnSpc>
              <a:spcBef>
                <a:spcPts val="635"/>
              </a:spcBef>
              <a:buFont typeface="Arial" panose="020B0604020202020204"/>
              <a:buChar char="•"/>
              <a:tabLst>
                <a:tab pos="254000" algn="l"/>
              </a:tabLst>
            </a:pP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2700" baseline="25000" dirty="0">
                <a:latin typeface="微软雅黑" panose="020B0503020204020204" charset="-122"/>
                <a:cs typeface="微软雅黑" panose="020B0503020204020204" charset="-122"/>
              </a:rPr>
              <a:t>100</a:t>
            </a:r>
            <a:r>
              <a:rPr sz="2700" spc="307" baseline="25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invocations</a:t>
            </a:r>
            <a:r>
              <a:rPr sz="27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7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7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spc="-10" dirty="0">
                <a:latin typeface="Consolas" panose="020B0609020204030204"/>
                <a:cs typeface="Consolas" panose="020B0609020204030204"/>
              </a:rPr>
              <a:t>hashCode</a:t>
            </a:r>
            <a:endParaRPr sz="2700">
              <a:latin typeface="Consolas" panose="020B0609020204030204"/>
              <a:cs typeface="Consolas" panose="020B0609020204030204"/>
            </a:endParaRPr>
          </a:p>
          <a:p>
            <a:pPr marL="254000">
              <a:lnSpc>
                <a:spcPts val="3095"/>
              </a:lnSpc>
            </a:pP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method,</a:t>
            </a:r>
            <a:r>
              <a:rPr sz="27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which</a:t>
            </a:r>
            <a:r>
              <a:rPr sz="27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dirty="0">
                <a:latin typeface="微软雅黑" panose="020B0503020204020204" charset="-122"/>
                <a:cs typeface="微软雅黑" panose="020B0503020204020204" charset="-122"/>
              </a:rPr>
              <a:t>takes</a:t>
            </a:r>
            <a:r>
              <a:rPr sz="2700" spc="-10" dirty="0">
                <a:latin typeface="微软雅黑" panose="020B0503020204020204" charset="-122"/>
                <a:cs typeface="微软雅黑" panose="020B0503020204020204" charset="-122"/>
              </a:rPr>
              <a:t> forever</a:t>
            </a:r>
            <a:endParaRPr sz="27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5112" y="1859279"/>
            <a:ext cx="5573268" cy="348470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18333" y="5560263"/>
            <a:ext cx="70453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Providing</a:t>
            </a:r>
            <a:r>
              <a:rPr sz="1800" spc="-2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this</a:t>
            </a:r>
            <a:r>
              <a:rPr sz="1800" spc="-1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short</a:t>
            </a:r>
            <a:r>
              <a:rPr sz="18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byte</a:t>
            </a:r>
            <a:r>
              <a:rPr sz="18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stream to</a:t>
            </a:r>
            <a:r>
              <a:rPr sz="1800" spc="-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18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target</a:t>
            </a:r>
            <a:r>
              <a:rPr sz="1800" spc="-1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machine,</a:t>
            </a:r>
            <a:r>
              <a:rPr sz="1800" spc="-2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which</a:t>
            </a:r>
            <a:r>
              <a:rPr sz="1800" spc="-2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spc="-2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will </a:t>
            </a:r>
            <a:r>
              <a:rPr sz="1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take</a:t>
            </a:r>
            <a:r>
              <a:rPr sz="1800" spc="-1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forever</a:t>
            </a:r>
            <a:r>
              <a:rPr sz="1800" spc="-2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to</a:t>
            </a:r>
            <a:r>
              <a:rPr sz="1800" spc="-1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deserialize</a:t>
            </a:r>
            <a:r>
              <a:rPr sz="1800" spc="-2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and</a:t>
            </a:r>
            <a:r>
              <a:rPr sz="1800" spc="-2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unable</a:t>
            </a:r>
            <a:r>
              <a:rPr sz="1800" spc="-2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to</a:t>
            </a:r>
            <a:r>
              <a:rPr sz="1800" spc="-1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provide</a:t>
            </a:r>
            <a:r>
              <a:rPr sz="18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other</a:t>
            </a:r>
            <a:r>
              <a:rPr sz="1800" spc="-2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services</a:t>
            </a:r>
            <a:endParaRPr sz="1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z="180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Example</a:t>
            </a:r>
            <a:r>
              <a:rPr sz="1800" spc="-4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from</a:t>
            </a:r>
            <a:r>
              <a:rPr sz="1800" spc="-35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Effective</a:t>
            </a:r>
            <a:r>
              <a:rPr sz="1800" spc="-55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Java,</a:t>
            </a:r>
            <a:r>
              <a:rPr sz="1800" spc="-25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55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Chapter</a:t>
            </a:r>
            <a:r>
              <a:rPr sz="1800" spc="-82" baseline="-7000" dirty="0"/>
              <a:t>713</a:t>
            </a:r>
            <a:r>
              <a:rPr sz="1800" spc="-55" dirty="0">
                <a:solidFill>
                  <a:srgbClr val="000000"/>
                </a:solidFill>
                <a:latin typeface="等线" panose="02010600030101010101" charset="-122"/>
                <a:cs typeface="等线" panose="02010600030101010101" charset="-122"/>
              </a:rPr>
              <a:t>2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 </a:t>
            </a:r>
            <a:r>
              <a:rPr spc="-25" dirty="0"/>
              <a:t>II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98066"/>
            <a:ext cx="9543415" cy="84074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5080" indent="-228600">
              <a:lnSpc>
                <a:spcPts val="3060"/>
              </a:lnSpc>
              <a:spcBef>
                <a:spcPts val="44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Suppose</a:t>
            </a:r>
            <a:r>
              <a:rPr sz="2800" spc="-1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we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serialized</a:t>
            </a:r>
            <a:r>
              <a:rPr sz="28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Consolas" panose="020B0609020204030204"/>
                <a:cs typeface="Consolas" panose="020B0609020204030204"/>
              </a:rPr>
              <a:t>Period</a:t>
            </a:r>
            <a:r>
              <a:rPr sz="2800" spc="-715" dirty="0"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class,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which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describing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valid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time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ranges,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byte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stream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9787" y="3022092"/>
            <a:ext cx="4477512" cy="251155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8513" y="5659018"/>
            <a:ext cx="774700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000" b="1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bad</a:t>
            </a:r>
            <a:r>
              <a:rPr sz="2000" b="1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guy</a:t>
            </a:r>
            <a:r>
              <a:rPr sz="2000" b="1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modifies</a:t>
            </a:r>
            <a:r>
              <a:rPr sz="2000" b="1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000" b="1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byte</a:t>
            </a:r>
            <a:r>
              <a:rPr sz="2000" b="1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stream;</a:t>
            </a:r>
            <a:r>
              <a:rPr sz="2000" b="1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So</a:t>
            </a:r>
            <a:r>
              <a:rPr sz="2000" b="1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after</a:t>
            </a:r>
            <a:r>
              <a:rPr sz="2000" b="1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we</a:t>
            </a:r>
            <a:r>
              <a:rPr sz="2000" b="1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deserialize</a:t>
            </a:r>
            <a:r>
              <a:rPr sz="2000" b="1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it, </a:t>
            </a:r>
            <a:r>
              <a:rPr sz="2000" b="1" spc="-10" dirty="0">
                <a:latin typeface="等线" panose="02010600030101010101" charset="-122"/>
                <a:cs typeface="等线" panose="02010600030101010101" charset="-122"/>
              </a:rPr>
              <a:t>we’ll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get</a:t>
            </a:r>
            <a:r>
              <a:rPr sz="2000" b="1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an</a:t>
            </a:r>
            <a:r>
              <a:rPr sz="2000" b="1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invalid</a:t>
            </a:r>
            <a:r>
              <a:rPr sz="2000" b="1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time</a:t>
            </a:r>
            <a:r>
              <a:rPr sz="2000" b="1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period</a:t>
            </a:r>
            <a:r>
              <a:rPr sz="2000" b="1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(e.g.,</a:t>
            </a:r>
            <a:r>
              <a:rPr sz="2000" b="1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Fri.</a:t>
            </a:r>
            <a:r>
              <a:rPr sz="2000" b="1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Jan</a:t>
            </a:r>
            <a:r>
              <a:rPr sz="2000" b="1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1</a:t>
            </a:r>
            <a:r>
              <a:rPr sz="2000" b="1" spc="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2021</a:t>
            </a:r>
            <a:r>
              <a:rPr sz="2000" b="1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to Sun</a:t>
            </a:r>
            <a:r>
              <a:rPr sz="2000" b="1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Jan.</a:t>
            </a:r>
            <a:r>
              <a:rPr sz="2000" b="1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1 </a:t>
            </a:r>
            <a:r>
              <a:rPr sz="2000" b="1" spc="-10" dirty="0">
                <a:latin typeface="等线" panose="02010600030101010101" charset="-122"/>
                <a:cs typeface="等线" panose="02010600030101010101" charset="-122"/>
              </a:rPr>
              <a:t>2021)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7171" y="3307079"/>
            <a:ext cx="6445952" cy="167856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11490" y="6182664"/>
            <a:ext cx="39300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Example</a:t>
            </a:r>
            <a:r>
              <a:rPr sz="18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from</a:t>
            </a: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Effective</a:t>
            </a:r>
            <a:r>
              <a:rPr sz="18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Java,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Chapter</a:t>
            </a: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 12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640" y="347472"/>
            <a:ext cx="11101070" cy="180149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511175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4025"/>
              </a:spcBef>
            </a:pPr>
            <a:r>
              <a:rPr dirty="0">
                <a:solidFill>
                  <a:srgbClr val="FFFFFF"/>
                </a:solidFill>
              </a:rPr>
              <a:t>Attacks</a:t>
            </a:r>
            <a:r>
              <a:rPr spc="-4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exploiting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de/serialization</a:t>
            </a:r>
            <a:endParaRPr spc="-10" dirty="0">
              <a:solidFill>
                <a:srgbClr val="FFFFFF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41247" y="2516123"/>
            <a:ext cx="6236208" cy="36606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26477" y="3083813"/>
            <a:ext cx="4080510" cy="341122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0665" marR="528955" indent="-227965">
              <a:lnSpc>
                <a:spcPct val="90000"/>
              </a:lnSpc>
              <a:spcBef>
                <a:spcPts val="3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Attackers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could</a:t>
            </a:r>
            <a:r>
              <a:rPr sz="22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submit</a:t>
            </a:r>
            <a:r>
              <a:rPr sz="22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50" dirty="0">
                <a:latin typeface="微软雅黑" panose="020B0503020204020204" charset="-122"/>
                <a:cs typeface="微软雅黑" panose="020B0503020204020204" charset="-122"/>
              </a:rPr>
              <a:t>a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carefully</a:t>
            </a:r>
            <a:r>
              <a:rPr sz="2200" spc="-114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crafted</a:t>
            </a:r>
            <a:r>
              <a:rPr sz="22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20" dirty="0">
                <a:latin typeface="微软雅黑" panose="020B0503020204020204" charset="-122"/>
                <a:cs typeface="微软雅黑" panose="020B0503020204020204" charset="-122"/>
              </a:rPr>
              <a:t>byte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stream</a:t>
            </a:r>
            <a:r>
              <a:rPr sz="22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for</a:t>
            </a:r>
            <a:r>
              <a:rPr sz="22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2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target</a:t>
            </a:r>
            <a:r>
              <a:rPr sz="22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25" dirty="0">
                <a:latin typeface="微软雅黑" panose="020B0503020204020204" charset="-122"/>
                <a:cs typeface="微软雅黑" panose="020B0503020204020204" charset="-122"/>
              </a:rPr>
              <a:t>to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deserialize,</a:t>
            </a:r>
            <a:r>
              <a:rPr sz="2200" spc="-10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enable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attackers</a:t>
            </a:r>
            <a:r>
              <a:rPr sz="22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2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execute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arbitrary</a:t>
            </a:r>
            <a:r>
              <a:rPr sz="22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code</a:t>
            </a:r>
            <a:r>
              <a:rPr sz="22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on</a:t>
            </a:r>
            <a:r>
              <a:rPr sz="22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25" dirty="0">
                <a:latin typeface="微软雅黑" panose="020B0503020204020204" charset="-122"/>
                <a:cs typeface="微软雅黑" panose="020B0503020204020204" charset="-122"/>
              </a:rPr>
              <a:t>the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target</a:t>
            </a:r>
            <a:r>
              <a:rPr sz="22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machine</a:t>
            </a:r>
            <a:r>
              <a:rPr sz="2200" spc="-10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(SFMTA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Muni</a:t>
            </a:r>
            <a:r>
              <a:rPr sz="22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Attack)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70815">
              <a:lnSpc>
                <a:spcPct val="100000"/>
              </a:lnSpc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Example</a:t>
            </a:r>
            <a:r>
              <a:rPr sz="18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from</a:t>
            </a:r>
            <a:r>
              <a:rPr sz="18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Effective</a:t>
            </a:r>
            <a:r>
              <a:rPr sz="1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Java,</a:t>
            </a:r>
            <a:r>
              <a:rPr sz="18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Chapter</a:t>
            </a:r>
            <a:r>
              <a:rPr sz="18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12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4898" y="3446779"/>
            <a:ext cx="7219950" cy="3096260"/>
          </a:xfrm>
          <a:custGeom>
            <a:avLst/>
            <a:gdLst/>
            <a:ahLst/>
            <a:cxnLst/>
            <a:rect l="l" t="t" r="r" b="b"/>
            <a:pathLst>
              <a:path w="7219950" h="3096259">
                <a:moveTo>
                  <a:pt x="7168896" y="50800"/>
                </a:moveTo>
                <a:lnTo>
                  <a:pt x="50800" y="50800"/>
                </a:lnTo>
                <a:lnTo>
                  <a:pt x="50800" y="127000"/>
                </a:lnTo>
                <a:lnTo>
                  <a:pt x="63500" y="127000"/>
                </a:lnTo>
                <a:lnTo>
                  <a:pt x="63500" y="2969260"/>
                </a:lnTo>
                <a:lnTo>
                  <a:pt x="50800" y="2969260"/>
                </a:lnTo>
                <a:lnTo>
                  <a:pt x="50800" y="3045460"/>
                </a:lnTo>
                <a:lnTo>
                  <a:pt x="7168896" y="3045460"/>
                </a:lnTo>
                <a:lnTo>
                  <a:pt x="7168896" y="2969260"/>
                </a:lnTo>
                <a:lnTo>
                  <a:pt x="7156196" y="2969260"/>
                </a:lnTo>
                <a:lnTo>
                  <a:pt x="7156196" y="127000"/>
                </a:lnTo>
                <a:lnTo>
                  <a:pt x="7168896" y="127000"/>
                </a:lnTo>
                <a:lnTo>
                  <a:pt x="7168896" y="50800"/>
                </a:lnTo>
                <a:close/>
              </a:path>
              <a:path w="7219950" h="3096259">
                <a:moveTo>
                  <a:pt x="7219696" y="25654"/>
                </a:moveTo>
                <a:lnTo>
                  <a:pt x="7194296" y="25654"/>
                </a:lnTo>
                <a:lnTo>
                  <a:pt x="7194296" y="3070606"/>
                </a:lnTo>
                <a:lnTo>
                  <a:pt x="7219696" y="3070618"/>
                </a:lnTo>
                <a:lnTo>
                  <a:pt x="7219696" y="25654"/>
                </a:lnTo>
                <a:close/>
              </a:path>
              <a:path w="7219950" h="3096259">
                <a:moveTo>
                  <a:pt x="7219696" y="0"/>
                </a:moveTo>
                <a:lnTo>
                  <a:pt x="0" y="0"/>
                </a:lnTo>
                <a:lnTo>
                  <a:pt x="0" y="25400"/>
                </a:lnTo>
                <a:lnTo>
                  <a:pt x="0" y="3070860"/>
                </a:lnTo>
                <a:lnTo>
                  <a:pt x="0" y="3096260"/>
                </a:lnTo>
                <a:lnTo>
                  <a:pt x="7219696" y="3096260"/>
                </a:lnTo>
                <a:lnTo>
                  <a:pt x="7219696" y="3070860"/>
                </a:lnTo>
                <a:lnTo>
                  <a:pt x="25400" y="3070860"/>
                </a:lnTo>
                <a:lnTo>
                  <a:pt x="25400" y="25400"/>
                </a:lnTo>
                <a:lnTo>
                  <a:pt x="7219696" y="25400"/>
                </a:lnTo>
                <a:lnTo>
                  <a:pt x="721969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01209" y="4498670"/>
            <a:ext cx="410400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dirty="0">
                <a:solidFill>
                  <a:srgbClr val="FFFFFF"/>
                </a:solidFill>
                <a:latin typeface="等线 Light" panose="02010600030101010101" charset="-122"/>
                <a:cs typeface="等线 Light" panose="02010600030101010101" charset="-122"/>
              </a:rPr>
              <a:t>Further </a:t>
            </a:r>
            <a:r>
              <a:rPr sz="4800" b="0" spc="-10" dirty="0">
                <a:solidFill>
                  <a:srgbClr val="FFFFFF"/>
                </a:solidFill>
                <a:latin typeface="等线 Light" panose="02010600030101010101" charset="-122"/>
                <a:cs typeface="等线 Light" panose="02010600030101010101" charset="-122"/>
              </a:rPr>
              <a:t>Reading</a:t>
            </a:r>
            <a:endParaRPr sz="4800">
              <a:latin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39690" y="5444490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222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6991" y="321563"/>
            <a:ext cx="4160520" cy="621474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296" y="423081"/>
            <a:ext cx="7085728" cy="286845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815840" cy="2479675"/>
            </a:xfrm>
            <a:custGeom>
              <a:avLst/>
              <a:gdLst/>
              <a:ahLst/>
              <a:cxnLst/>
              <a:rect l="l" t="t" r="r" b="b"/>
              <a:pathLst>
                <a:path w="4815840" h="2479675">
                  <a:moveTo>
                    <a:pt x="4815446" y="3022"/>
                  </a:moveTo>
                  <a:lnTo>
                    <a:pt x="4781943" y="3022"/>
                  </a:lnTo>
                  <a:lnTo>
                    <a:pt x="4774946" y="117322"/>
                  </a:lnTo>
                  <a:lnTo>
                    <a:pt x="4770869" y="142722"/>
                  </a:lnTo>
                  <a:lnTo>
                    <a:pt x="4765891" y="180822"/>
                  </a:lnTo>
                  <a:lnTo>
                    <a:pt x="4760011" y="206222"/>
                  </a:lnTo>
                  <a:lnTo>
                    <a:pt x="4753229" y="231622"/>
                  </a:lnTo>
                  <a:lnTo>
                    <a:pt x="4739906" y="282422"/>
                  </a:lnTo>
                  <a:lnTo>
                    <a:pt x="4724336" y="333222"/>
                  </a:lnTo>
                  <a:lnTo>
                    <a:pt x="4706442" y="371322"/>
                  </a:lnTo>
                  <a:lnTo>
                    <a:pt x="4686198" y="422122"/>
                  </a:lnTo>
                  <a:lnTo>
                    <a:pt x="4681512" y="430009"/>
                  </a:lnTo>
                  <a:lnTo>
                    <a:pt x="4689462" y="405409"/>
                  </a:lnTo>
                  <a:lnTo>
                    <a:pt x="4701006" y="380009"/>
                  </a:lnTo>
                  <a:lnTo>
                    <a:pt x="4711674" y="354609"/>
                  </a:lnTo>
                  <a:lnTo>
                    <a:pt x="4721352" y="316509"/>
                  </a:lnTo>
                  <a:lnTo>
                    <a:pt x="4725708" y="303809"/>
                  </a:lnTo>
                  <a:lnTo>
                    <a:pt x="4729988" y="291109"/>
                  </a:lnTo>
                  <a:lnTo>
                    <a:pt x="4734064" y="278409"/>
                  </a:lnTo>
                  <a:lnTo>
                    <a:pt x="4737862" y="265709"/>
                  </a:lnTo>
                  <a:lnTo>
                    <a:pt x="4745101" y="227609"/>
                  </a:lnTo>
                  <a:lnTo>
                    <a:pt x="4751070" y="202209"/>
                  </a:lnTo>
                  <a:lnTo>
                    <a:pt x="4756543" y="176809"/>
                  </a:lnTo>
                  <a:lnTo>
                    <a:pt x="4761192" y="138709"/>
                  </a:lnTo>
                  <a:lnTo>
                    <a:pt x="4765027" y="113309"/>
                  </a:lnTo>
                  <a:lnTo>
                    <a:pt x="4768088" y="75209"/>
                  </a:lnTo>
                  <a:lnTo>
                    <a:pt x="4771301" y="11709"/>
                  </a:lnTo>
                  <a:lnTo>
                    <a:pt x="4766195" y="11709"/>
                  </a:lnTo>
                  <a:lnTo>
                    <a:pt x="4766729" y="0"/>
                  </a:lnTo>
                  <a:lnTo>
                    <a:pt x="4209300" y="0"/>
                  </a:lnTo>
                  <a:lnTo>
                    <a:pt x="4098048" y="0"/>
                  </a:lnTo>
                  <a:lnTo>
                    <a:pt x="4094988" y="48006"/>
                  </a:lnTo>
                  <a:lnTo>
                    <a:pt x="4088015" y="87718"/>
                  </a:lnTo>
                  <a:lnTo>
                    <a:pt x="4078173" y="126187"/>
                  </a:lnTo>
                  <a:lnTo>
                    <a:pt x="4065422" y="163804"/>
                  </a:lnTo>
                  <a:lnTo>
                    <a:pt x="4049712" y="200926"/>
                  </a:lnTo>
                  <a:lnTo>
                    <a:pt x="4031005" y="237909"/>
                  </a:lnTo>
                  <a:lnTo>
                    <a:pt x="4009263" y="275132"/>
                  </a:lnTo>
                  <a:lnTo>
                    <a:pt x="3984409" y="312953"/>
                  </a:lnTo>
                  <a:lnTo>
                    <a:pt x="3956431" y="351739"/>
                  </a:lnTo>
                  <a:lnTo>
                    <a:pt x="3925278" y="391858"/>
                  </a:lnTo>
                  <a:lnTo>
                    <a:pt x="3890886" y="433666"/>
                  </a:lnTo>
                  <a:lnTo>
                    <a:pt x="3853230" y="477545"/>
                  </a:lnTo>
                  <a:lnTo>
                    <a:pt x="3812260" y="523862"/>
                  </a:lnTo>
                  <a:lnTo>
                    <a:pt x="3767937" y="572960"/>
                  </a:lnTo>
                  <a:lnTo>
                    <a:pt x="3687000" y="661466"/>
                  </a:lnTo>
                  <a:lnTo>
                    <a:pt x="3619525" y="735812"/>
                  </a:lnTo>
                  <a:lnTo>
                    <a:pt x="3585248" y="774217"/>
                  </a:lnTo>
                  <a:lnTo>
                    <a:pt x="3550602" y="813625"/>
                  </a:lnTo>
                  <a:lnTo>
                    <a:pt x="3478238" y="897369"/>
                  </a:lnTo>
                  <a:lnTo>
                    <a:pt x="3440760" y="939279"/>
                  </a:lnTo>
                  <a:lnTo>
                    <a:pt x="3403168" y="979932"/>
                  </a:lnTo>
                  <a:lnTo>
                    <a:pt x="3365449" y="1019352"/>
                  </a:lnTo>
                  <a:lnTo>
                    <a:pt x="3327590" y="1057541"/>
                  </a:lnTo>
                  <a:lnTo>
                    <a:pt x="3289566" y="1094498"/>
                  </a:lnTo>
                  <a:lnTo>
                    <a:pt x="3251390" y="1130249"/>
                  </a:lnTo>
                  <a:lnTo>
                    <a:pt x="3213036" y="1164793"/>
                  </a:lnTo>
                  <a:lnTo>
                    <a:pt x="3174504" y="1198143"/>
                  </a:lnTo>
                  <a:lnTo>
                    <a:pt x="3135769" y="1230299"/>
                  </a:lnTo>
                  <a:lnTo>
                    <a:pt x="3096818" y="1261287"/>
                  </a:lnTo>
                  <a:lnTo>
                    <a:pt x="3057652" y="1291094"/>
                  </a:lnTo>
                  <a:lnTo>
                    <a:pt x="3018256" y="1319758"/>
                  </a:lnTo>
                  <a:lnTo>
                    <a:pt x="2978620" y="1347254"/>
                  </a:lnTo>
                  <a:lnTo>
                    <a:pt x="2938729" y="1373606"/>
                  </a:lnTo>
                  <a:lnTo>
                    <a:pt x="2898571" y="1398841"/>
                  </a:lnTo>
                  <a:lnTo>
                    <a:pt x="2858135" y="1422933"/>
                  </a:lnTo>
                  <a:lnTo>
                    <a:pt x="2817418" y="1445920"/>
                  </a:lnTo>
                  <a:lnTo>
                    <a:pt x="2776397" y="1467789"/>
                  </a:lnTo>
                  <a:lnTo>
                    <a:pt x="2735072" y="1488567"/>
                  </a:lnTo>
                  <a:lnTo>
                    <a:pt x="2692920" y="1508506"/>
                  </a:lnTo>
                  <a:lnTo>
                    <a:pt x="2650172" y="1527429"/>
                  </a:lnTo>
                  <a:lnTo>
                    <a:pt x="2606827" y="1545374"/>
                  </a:lnTo>
                  <a:lnTo>
                    <a:pt x="2562860" y="1562315"/>
                  </a:lnTo>
                  <a:lnTo>
                    <a:pt x="2518257" y="1578267"/>
                  </a:lnTo>
                  <a:lnTo>
                    <a:pt x="2473007" y="1593227"/>
                  </a:lnTo>
                  <a:lnTo>
                    <a:pt x="2427109" y="1607210"/>
                  </a:lnTo>
                  <a:lnTo>
                    <a:pt x="2380551" y="1620215"/>
                  </a:lnTo>
                  <a:lnTo>
                    <a:pt x="2333307" y="1632229"/>
                  </a:lnTo>
                  <a:lnTo>
                    <a:pt x="2285365" y="1643278"/>
                  </a:lnTo>
                  <a:lnTo>
                    <a:pt x="2236724" y="1653349"/>
                  </a:lnTo>
                  <a:lnTo>
                    <a:pt x="2187371" y="1662442"/>
                  </a:lnTo>
                  <a:lnTo>
                    <a:pt x="2137283" y="1670570"/>
                  </a:lnTo>
                  <a:lnTo>
                    <a:pt x="2086457" y="1677733"/>
                  </a:lnTo>
                  <a:lnTo>
                    <a:pt x="2034870" y="1683931"/>
                  </a:lnTo>
                  <a:lnTo>
                    <a:pt x="1982533" y="1689176"/>
                  </a:lnTo>
                  <a:lnTo>
                    <a:pt x="1929409" y="1693456"/>
                  </a:lnTo>
                  <a:lnTo>
                    <a:pt x="1875497" y="1696783"/>
                  </a:lnTo>
                  <a:lnTo>
                    <a:pt x="1820786" y="1699145"/>
                  </a:lnTo>
                  <a:lnTo>
                    <a:pt x="1765261" y="1700568"/>
                  </a:lnTo>
                  <a:lnTo>
                    <a:pt x="1708912" y="1701038"/>
                  </a:lnTo>
                  <a:lnTo>
                    <a:pt x="1657146" y="1700276"/>
                  </a:lnTo>
                  <a:lnTo>
                    <a:pt x="1605864" y="1697977"/>
                  </a:lnTo>
                  <a:lnTo>
                    <a:pt x="1554962" y="1694103"/>
                  </a:lnTo>
                  <a:lnTo>
                    <a:pt x="1504365" y="1688668"/>
                  </a:lnTo>
                  <a:lnTo>
                    <a:pt x="1453984" y="1681619"/>
                  </a:lnTo>
                  <a:lnTo>
                    <a:pt x="1403756" y="1672971"/>
                  </a:lnTo>
                  <a:lnTo>
                    <a:pt x="1353566" y="1662696"/>
                  </a:lnTo>
                  <a:lnTo>
                    <a:pt x="1303350" y="1650771"/>
                  </a:lnTo>
                  <a:lnTo>
                    <a:pt x="1253020" y="1637169"/>
                  </a:lnTo>
                  <a:lnTo>
                    <a:pt x="1202486" y="1621891"/>
                  </a:lnTo>
                  <a:lnTo>
                    <a:pt x="1151674" y="1604924"/>
                  </a:lnTo>
                  <a:lnTo>
                    <a:pt x="1100493" y="1586217"/>
                  </a:lnTo>
                  <a:lnTo>
                    <a:pt x="1048880" y="1565783"/>
                  </a:lnTo>
                  <a:lnTo>
                    <a:pt x="1005611" y="1547495"/>
                  </a:lnTo>
                  <a:lnTo>
                    <a:pt x="962367" y="1528229"/>
                  </a:lnTo>
                  <a:lnTo>
                    <a:pt x="919086" y="1508010"/>
                  </a:lnTo>
                  <a:lnTo>
                    <a:pt x="875753" y="1486890"/>
                  </a:lnTo>
                  <a:lnTo>
                    <a:pt x="832307" y="1464881"/>
                  </a:lnTo>
                  <a:lnTo>
                    <a:pt x="788708" y="1442046"/>
                  </a:lnTo>
                  <a:lnTo>
                    <a:pt x="744931" y="1418399"/>
                  </a:lnTo>
                  <a:lnTo>
                    <a:pt x="700938" y="1393977"/>
                  </a:lnTo>
                  <a:lnTo>
                    <a:pt x="656666" y="1368818"/>
                  </a:lnTo>
                  <a:lnTo>
                    <a:pt x="612101" y="1342961"/>
                  </a:lnTo>
                  <a:lnTo>
                    <a:pt x="521881" y="1289278"/>
                  </a:lnTo>
                  <a:lnTo>
                    <a:pt x="0" y="967384"/>
                  </a:lnTo>
                  <a:lnTo>
                    <a:pt x="0" y="1079639"/>
                  </a:lnTo>
                  <a:lnTo>
                    <a:pt x="0" y="1933422"/>
                  </a:lnTo>
                  <a:lnTo>
                    <a:pt x="31635" y="1958822"/>
                  </a:lnTo>
                  <a:lnTo>
                    <a:pt x="114350" y="2009622"/>
                  </a:lnTo>
                  <a:lnTo>
                    <a:pt x="198907" y="2060422"/>
                  </a:lnTo>
                  <a:lnTo>
                    <a:pt x="285496" y="2111222"/>
                  </a:lnTo>
                  <a:lnTo>
                    <a:pt x="329476" y="2123922"/>
                  </a:lnTo>
                  <a:lnTo>
                    <a:pt x="419061" y="2174722"/>
                  </a:lnTo>
                  <a:lnTo>
                    <a:pt x="511225" y="2225522"/>
                  </a:lnTo>
                  <a:lnTo>
                    <a:pt x="558292" y="2238222"/>
                  </a:lnTo>
                  <a:lnTo>
                    <a:pt x="605929" y="2263622"/>
                  </a:lnTo>
                  <a:lnTo>
                    <a:pt x="654164" y="2276322"/>
                  </a:lnTo>
                  <a:lnTo>
                    <a:pt x="702995" y="2301722"/>
                  </a:lnTo>
                  <a:lnTo>
                    <a:pt x="752475" y="2314422"/>
                  </a:lnTo>
                  <a:lnTo>
                    <a:pt x="802614" y="2339822"/>
                  </a:lnTo>
                  <a:lnTo>
                    <a:pt x="849325" y="2352522"/>
                  </a:lnTo>
                  <a:lnTo>
                    <a:pt x="1239227" y="2454122"/>
                  </a:lnTo>
                  <a:lnTo>
                    <a:pt x="1289418" y="2454122"/>
                  </a:lnTo>
                  <a:lnTo>
                    <a:pt x="1339824" y="2466822"/>
                  </a:lnTo>
                  <a:lnTo>
                    <a:pt x="1390383" y="2466822"/>
                  </a:lnTo>
                  <a:lnTo>
                    <a:pt x="1441069" y="2479522"/>
                  </a:lnTo>
                  <a:lnTo>
                    <a:pt x="2010143" y="2479522"/>
                  </a:lnTo>
                  <a:lnTo>
                    <a:pt x="2050288" y="2466822"/>
                  </a:lnTo>
                  <a:lnTo>
                    <a:pt x="2143861" y="2466822"/>
                  </a:lnTo>
                  <a:lnTo>
                    <a:pt x="2197277" y="2454122"/>
                  </a:lnTo>
                  <a:lnTo>
                    <a:pt x="2250630" y="2454122"/>
                  </a:lnTo>
                  <a:lnTo>
                    <a:pt x="2357043" y="2428722"/>
                  </a:lnTo>
                  <a:lnTo>
                    <a:pt x="2410079" y="2428722"/>
                  </a:lnTo>
                  <a:lnTo>
                    <a:pt x="2722499" y="2352522"/>
                  </a:lnTo>
                  <a:lnTo>
                    <a:pt x="2773324" y="2327122"/>
                  </a:lnTo>
                  <a:lnTo>
                    <a:pt x="2873514" y="2301722"/>
                  </a:lnTo>
                  <a:lnTo>
                    <a:pt x="2922816" y="2276322"/>
                  </a:lnTo>
                  <a:lnTo>
                    <a:pt x="2971546" y="2263622"/>
                  </a:lnTo>
                  <a:lnTo>
                    <a:pt x="3066973" y="2212822"/>
                  </a:lnTo>
                  <a:lnTo>
                    <a:pt x="3113595" y="2200122"/>
                  </a:lnTo>
                  <a:lnTo>
                    <a:pt x="3204603" y="2149322"/>
                  </a:lnTo>
                  <a:lnTo>
                    <a:pt x="3248901" y="2123922"/>
                  </a:lnTo>
                  <a:lnTo>
                    <a:pt x="3292348" y="2098522"/>
                  </a:lnTo>
                  <a:lnTo>
                    <a:pt x="3338855" y="2073122"/>
                  </a:lnTo>
                  <a:lnTo>
                    <a:pt x="3384308" y="2035022"/>
                  </a:lnTo>
                  <a:lnTo>
                    <a:pt x="3428746" y="2009622"/>
                  </a:lnTo>
                  <a:lnTo>
                    <a:pt x="3472154" y="1971522"/>
                  </a:lnTo>
                  <a:lnTo>
                    <a:pt x="3514560" y="1946122"/>
                  </a:lnTo>
                  <a:lnTo>
                    <a:pt x="3555974" y="1908022"/>
                  </a:lnTo>
                  <a:lnTo>
                    <a:pt x="3596398" y="1882622"/>
                  </a:lnTo>
                  <a:lnTo>
                    <a:pt x="3635845" y="1844522"/>
                  </a:lnTo>
                  <a:lnTo>
                    <a:pt x="3674351" y="1806422"/>
                  </a:lnTo>
                  <a:lnTo>
                    <a:pt x="3711905" y="1781022"/>
                  </a:lnTo>
                  <a:lnTo>
                    <a:pt x="3748532" y="1742922"/>
                  </a:lnTo>
                  <a:lnTo>
                    <a:pt x="3787597" y="1704822"/>
                  </a:lnTo>
                  <a:lnTo>
                    <a:pt x="3825621" y="1666722"/>
                  </a:lnTo>
                  <a:lnTo>
                    <a:pt x="3862654" y="1615922"/>
                  </a:lnTo>
                  <a:lnTo>
                    <a:pt x="3898785" y="1577822"/>
                  </a:lnTo>
                  <a:lnTo>
                    <a:pt x="3934079" y="1539722"/>
                  </a:lnTo>
                  <a:lnTo>
                    <a:pt x="3968521" y="1501622"/>
                  </a:lnTo>
                  <a:lnTo>
                    <a:pt x="4002100" y="1450822"/>
                  </a:lnTo>
                  <a:lnTo>
                    <a:pt x="4034853" y="1412722"/>
                  </a:lnTo>
                  <a:lnTo>
                    <a:pt x="4066806" y="1374622"/>
                  </a:lnTo>
                  <a:lnTo>
                    <a:pt x="4098036" y="1323822"/>
                  </a:lnTo>
                  <a:lnTo>
                    <a:pt x="4117390" y="1298422"/>
                  </a:lnTo>
                  <a:lnTo>
                    <a:pt x="4155198" y="1247622"/>
                  </a:lnTo>
                  <a:lnTo>
                    <a:pt x="4194010" y="1196822"/>
                  </a:lnTo>
                  <a:lnTo>
                    <a:pt x="4233735" y="1146022"/>
                  </a:lnTo>
                  <a:lnTo>
                    <a:pt x="4440313" y="892022"/>
                  </a:lnTo>
                  <a:lnTo>
                    <a:pt x="4460722" y="866622"/>
                  </a:lnTo>
                  <a:lnTo>
                    <a:pt x="4480928" y="828522"/>
                  </a:lnTo>
                  <a:lnTo>
                    <a:pt x="4520704" y="777722"/>
                  </a:lnTo>
                  <a:lnTo>
                    <a:pt x="4540313" y="752322"/>
                  </a:lnTo>
                  <a:lnTo>
                    <a:pt x="4559528" y="726922"/>
                  </a:lnTo>
                  <a:lnTo>
                    <a:pt x="4578223" y="701522"/>
                  </a:lnTo>
                  <a:lnTo>
                    <a:pt x="4607115" y="663422"/>
                  </a:lnTo>
                  <a:lnTo>
                    <a:pt x="4634814" y="612622"/>
                  </a:lnTo>
                  <a:lnTo>
                    <a:pt x="4661078" y="574522"/>
                  </a:lnTo>
                  <a:lnTo>
                    <a:pt x="4685639" y="523722"/>
                  </a:lnTo>
                  <a:lnTo>
                    <a:pt x="4708271" y="472922"/>
                  </a:lnTo>
                  <a:lnTo>
                    <a:pt x="4729086" y="434822"/>
                  </a:lnTo>
                  <a:lnTo>
                    <a:pt x="4747679" y="384022"/>
                  </a:lnTo>
                  <a:lnTo>
                    <a:pt x="4764062" y="333222"/>
                  </a:lnTo>
                  <a:lnTo>
                    <a:pt x="4778260" y="282422"/>
                  </a:lnTo>
                  <a:lnTo>
                    <a:pt x="4790313" y="244322"/>
                  </a:lnTo>
                  <a:lnTo>
                    <a:pt x="4796434" y="206222"/>
                  </a:lnTo>
                  <a:lnTo>
                    <a:pt x="4801692" y="180822"/>
                  </a:lnTo>
                  <a:lnTo>
                    <a:pt x="4806112" y="142722"/>
                  </a:lnTo>
                  <a:lnTo>
                    <a:pt x="4809744" y="117322"/>
                  </a:lnTo>
                  <a:lnTo>
                    <a:pt x="4815446" y="3022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06848" y="1579245"/>
            <a:ext cx="2796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chemeClr val="bg1"/>
                </a:solidFill>
              </a:rPr>
              <a:t>Next</a:t>
            </a:r>
            <a:r>
              <a:rPr sz="3600" spc="-5" dirty="0">
                <a:solidFill>
                  <a:schemeClr val="bg1"/>
                </a:solidFill>
              </a:rPr>
              <a:t> </a:t>
            </a:r>
            <a:r>
              <a:rPr sz="3600" spc="-10" dirty="0">
                <a:solidFill>
                  <a:schemeClr val="bg1"/>
                </a:solidFill>
              </a:rPr>
              <a:t>Lecture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29533" y="2872613"/>
            <a:ext cx="1856105" cy="139636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10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Generics</a:t>
            </a:r>
            <a:endParaRPr sz="2400" dirty="0">
              <a:solidFill>
                <a:schemeClr val="bg1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25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ADT</a:t>
            </a:r>
            <a:endParaRPr sz="2400" dirty="0">
              <a:solidFill>
                <a:schemeClr val="bg1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10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Collections</a:t>
            </a:r>
            <a:endParaRPr sz="2400" dirty="0">
              <a:solidFill>
                <a:schemeClr val="bg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58656" y="4148137"/>
            <a:ext cx="3133725" cy="2710180"/>
          </a:xfrm>
          <a:custGeom>
            <a:avLst/>
            <a:gdLst/>
            <a:ahLst/>
            <a:cxnLst/>
            <a:rect l="l" t="t" r="r" b="b"/>
            <a:pathLst>
              <a:path w="3133725" h="2710179">
                <a:moveTo>
                  <a:pt x="3133344" y="281787"/>
                </a:moveTo>
                <a:lnTo>
                  <a:pt x="3133331" y="281597"/>
                </a:lnTo>
                <a:lnTo>
                  <a:pt x="3133331" y="246951"/>
                </a:lnTo>
                <a:lnTo>
                  <a:pt x="3133331" y="0"/>
                </a:lnTo>
                <a:lnTo>
                  <a:pt x="2822829" y="45021"/>
                </a:lnTo>
                <a:lnTo>
                  <a:pt x="2772918" y="55156"/>
                </a:lnTo>
                <a:lnTo>
                  <a:pt x="2723197" y="66014"/>
                </a:lnTo>
                <a:lnTo>
                  <a:pt x="2673654" y="77571"/>
                </a:lnTo>
                <a:lnTo>
                  <a:pt x="2624315" y="89839"/>
                </a:lnTo>
                <a:lnTo>
                  <a:pt x="2575179" y="102806"/>
                </a:lnTo>
                <a:lnTo>
                  <a:pt x="2526258" y="116459"/>
                </a:lnTo>
                <a:lnTo>
                  <a:pt x="2477566" y="130810"/>
                </a:lnTo>
                <a:lnTo>
                  <a:pt x="2429103" y="145834"/>
                </a:lnTo>
                <a:lnTo>
                  <a:pt x="2380894" y="161518"/>
                </a:lnTo>
                <a:lnTo>
                  <a:pt x="2332952" y="177888"/>
                </a:lnTo>
                <a:lnTo>
                  <a:pt x="2285276" y="194906"/>
                </a:lnTo>
                <a:lnTo>
                  <a:pt x="2237867" y="212585"/>
                </a:lnTo>
                <a:lnTo>
                  <a:pt x="2190762" y="230911"/>
                </a:lnTo>
                <a:lnTo>
                  <a:pt x="2143950" y="249872"/>
                </a:lnTo>
                <a:lnTo>
                  <a:pt x="2097443" y="269468"/>
                </a:lnTo>
                <a:lnTo>
                  <a:pt x="2051265" y="289687"/>
                </a:lnTo>
                <a:lnTo>
                  <a:pt x="2005406" y="310540"/>
                </a:lnTo>
                <a:lnTo>
                  <a:pt x="1959902" y="332003"/>
                </a:lnTo>
                <a:lnTo>
                  <a:pt x="1914740" y="354076"/>
                </a:lnTo>
                <a:lnTo>
                  <a:pt x="1869948" y="376745"/>
                </a:lnTo>
                <a:lnTo>
                  <a:pt x="1824367" y="400583"/>
                </a:lnTo>
                <a:lnTo>
                  <a:pt x="1779168" y="425018"/>
                </a:lnTo>
                <a:lnTo>
                  <a:pt x="1734350" y="450037"/>
                </a:lnTo>
                <a:lnTo>
                  <a:pt x="1689912" y="475640"/>
                </a:lnTo>
                <a:lnTo>
                  <a:pt x="1645869" y="501827"/>
                </a:lnTo>
                <a:lnTo>
                  <a:pt x="1602244" y="528599"/>
                </a:lnTo>
                <a:lnTo>
                  <a:pt x="1559039" y="555942"/>
                </a:lnTo>
                <a:lnTo>
                  <a:pt x="1516265" y="583857"/>
                </a:lnTo>
                <a:lnTo>
                  <a:pt x="1473936" y="612343"/>
                </a:lnTo>
                <a:lnTo>
                  <a:pt x="1432052" y="641388"/>
                </a:lnTo>
                <a:lnTo>
                  <a:pt x="1390637" y="670979"/>
                </a:lnTo>
                <a:lnTo>
                  <a:pt x="1349692" y="701141"/>
                </a:lnTo>
                <a:lnTo>
                  <a:pt x="1309243" y="731837"/>
                </a:lnTo>
                <a:lnTo>
                  <a:pt x="1276769" y="757262"/>
                </a:lnTo>
                <a:lnTo>
                  <a:pt x="1244536" y="782891"/>
                </a:lnTo>
                <a:lnTo>
                  <a:pt x="1212583" y="808812"/>
                </a:lnTo>
                <a:lnTo>
                  <a:pt x="1165212" y="848233"/>
                </a:lnTo>
                <a:lnTo>
                  <a:pt x="1103426" y="902208"/>
                </a:lnTo>
                <a:lnTo>
                  <a:pt x="1073035" y="929678"/>
                </a:lnTo>
                <a:lnTo>
                  <a:pt x="1018070" y="980694"/>
                </a:lnTo>
                <a:lnTo>
                  <a:pt x="978814" y="1018425"/>
                </a:lnTo>
                <a:lnTo>
                  <a:pt x="940219" y="1056728"/>
                </a:lnTo>
                <a:lnTo>
                  <a:pt x="902258" y="1095540"/>
                </a:lnTo>
                <a:lnTo>
                  <a:pt x="864870" y="1134833"/>
                </a:lnTo>
                <a:lnTo>
                  <a:pt x="828040" y="1174559"/>
                </a:lnTo>
                <a:lnTo>
                  <a:pt x="794753" y="1211757"/>
                </a:lnTo>
                <a:lnTo>
                  <a:pt x="762025" y="1249349"/>
                </a:lnTo>
                <a:lnTo>
                  <a:pt x="729843" y="1287348"/>
                </a:lnTo>
                <a:lnTo>
                  <a:pt x="698220" y="1325727"/>
                </a:lnTo>
                <a:lnTo>
                  <a:pt x="667156" y="1364475"/>
                </a:lnTo>
                <a:lnTo>
                  <a:pt x="636638" y="1403578"/>
                </a:lnTo>
                <a:lnTo>
                  <a:pt x="606691" y="1443037"/>
                </a:lnTo>
                <a:lnTo>
                  <a:pt x="577291" y="1482839"/>
                </a:lnTo>
                <a:lnTo>
                  <a:pt x="548462" y="1522971"/>
                </a:lnTo>
                <a:lnTo>
                  <a:pt x="520192" y="1563433"/>
                </a:lnTo>
                <a:lnTo>
                  <a:pt x="492493" y="1604187"/>
                </a:lnTo>
                <a:lnTo>
                  <a:pt x="465353" y="1645246"/>
                </a:lnTo>
                <a:lnTo>
                  <a:pt x="438785" y="1686585"/>
                </a:lnTo>
                <a:lnTo>
                  <a:pt x="410730" y="1731746"/>
                </a:lnTo>
                <a:lnTo>
                  <a:pt x="383387" y="1777250"/>
                </a:lnTo>
                <a:lnTo>
                  <a:pt x="356768" y="1823097"/>
                </a:lnTo>
                <a:lnTo>
                  <a:pt x="330885" y="1869287"/>
                </a:lnTo>
                <a:lnTo>
                  <a:pt x="305765" y="1915820"/>
                </a:lnTo>
                <a:lnTo>
                  <a:pt x="281432" y="1962683"/>
                </a:lnTo>
                <a:lnTo>
                  <a:pt x="257556" y="2009749"/>
                </a:lnTo>
                <a:lnTo>
                  <a:pt x="234569" y="2057133"/>
                </a:lnTo>
                <a:lnTo>
                  <a:pt x="212369" y="2104821"/>
                </a:lnTo>
                <a:lnTo>
                  <a:pt x="190919" y="2152777"/>
                </a:lnTo>
                <a:lnTo>
                  <a:pt x="170141" y="2200948"/>
                </a:lnTo>
                <a:lnTo>
                  <a:pt x="149987" y="2249297"/>
                </a:lnTo>
                <a:lnTo>
                  <a:pt x="130556" y="2297900"/>
                </a:lnTo>
                <a:lnTo>
                  <a:pt x="111899" y="2346744"/>
                </a:lnTo>
                <a:lnTo>
                  <a:pt x="94030" y="2395804"/>
                </a:lnTo>
                <a:lnTo>
                  <a:pt x="76936" y="2445093"/>
                </a:lnTo>
                <a:lnTo>
                  <a:pt x="60629" y="2494584"/>
                </a:lnTo>
                <a:lnTo>
                  <a:pt x="45110" y="2544267"/>
                </a:lnTo>
                <a:lnTo>
                  <a:pt x="30378" y="2594140"/>
                </a:lnTo>
                <a:lnTo>
                  <a:pt x="16433" y="2644190"/>
                </a:lnTo>
                <a:lnTo>
                  <a:pt x="3302" y="2694406"/>
                </a:lnTo>
                <a:lnTo>
                  <a:pt x="0" y="2709862"/>
                </a:lnTo>
                <a:lnTo>
                  <a:pt x="16764" y="2709862"/>
                </a:lnTo>
                <a:lnTo>
                  <a:pt x="28905" y="2709862"/>
                </a:lnTo>
                <a:lnTo>
                  <a:pt x="774052" y="2709862"/>
                </a:lnTo>
                <a:lnTo>
                  <a:pt x="800481" y="2641549"/>
                </a:lnTo>
                <a:lnTo>
                  <a:pt x="819670" y="2599207"/>
                </a:lnTo>
                <a:lnTo>
                  <a:pt x="839914" y="2556992"/>
                </a:lnTo>
                <a:lnTo>
                  <a:pt x="861199" y="2514930"/>
                </a:lnTo>
                <a:lnTo>
                  <a:pt x="883539" y="2473007"/>
                </a:lnTo>
                <a:lnTo>
                  <a:pt x="906678" y="2431719"/>
                </a:lnTo>
                <a:lnTo>
                  <a:pt x="930884" y="2390635"/>
                </a:lnTo>
                <a:lnTo>
                  <a:pt x="956106" y="2349741"/>
                </a:lnTo>
                <a:lnTo>
                  <a:pt x="982345" y="2309101"/>
                </a:lnTo>
                <a:lnTo>
                  <a:pt x="1009573" y="2268702"/>
                </a:lnTo>
                <a:lnTo>
                  <a:pt x="1037793" y="2228583"/>
                </a:lnTo>
                <a:lnTo>
                  <a:pt x="1066965" y="2188743"/>
                </a:lnTo>
                <a:lnTo>
                  <a:pt x="1097089" y="2149221"/>
                </a:lnTo>
                <a:lnTo>
                  <a:pt x="1128141" y="2110041"/>
                </a:lnTo>
                <a:lnTo>
                  <a:pt x="1160106" y="2071192"/>
                </a:lnTo>
                <a:lnTo>
                  <a:pt x="1192974" y="2032723"/>
                </a:lnTo>
                <a:lnTo>
                  <a:pt x="1226718" y="1994636"/>
                </a:lnTo>
                <a:lnTo>
                  <a:pt x="1261414" y="1956879"/>
                </a:lnTo>
                <a:lnTo>
                  <a:pt x="1296797" y="1919719"/>
                </a:lnTo>
                <a:lnTo>
                  <a:pt x="1333080" y="1882914"/>
                </a:lnTo>
                <a:lnTo>
                  <a:pt x="1370190" y="1846580"/>
                </a:lnTo>
                <a:lnTo>
                  <a:pt x="1408112" y="1810740"/>
                </a:lnTo>
                <a:lnTo>
                  <a:pt x="1446796" y="1775396"/>
                </a:lnTo>
                <a:lnTo>
                  <a:pt x="1486268" y="1740573"/>
                </a:lnTo>
                <a:lnTo>
                  <a:pt x="1526476" y="1706308"/>
                </a:lnTo>
                <a:lnTo>
                  <a:pt x="1567434" y="1672590"/>
                </a:lnTo>
                <a:lnTo>
                  <a:pt x="1605483" y="1642275"/>
                </a:lnTo>
                <a:lnTo>
                  <a:pt x="1644154" y="1612430"/>
                </a:lnTo>
                <a:lnTo>
                  <a:pt x="1683397" y="1583067"/>
                </a:lnTo>
                <a:lnTo>
                  <a:pt x="1723199" y="1554200"/>
                </a:lnTo>
                <a:lnTo>
                  <a:pt x="1763560" y="1525828"/>
                </a:lnTo>
                <a:lnTo>
                  <a:pt x="1804454" y="1497977"/>
                </a:lnTo>
                <a:lnTo>
                  <a:pt x="1845843" y="1470660"/>
                </a:lnTo>
                <a:lnTo>
                  <a:pt x="1887728" y="1443875"/>
                </a:lnTo>
                <a:lnTo>
                  <a:pt x="1930082" y="1417637"/>
                </a:lnTo>
                <a:lnTo>
                  <a:pt x="1972906" y="1391958"/>
                </a:lnTo>
                <a:lnTo>
                  <a:pt x="2016150" y="1366837"/>
                </a:lnTo>
                <a:lnTo>
                  <a:pt x="2059813" y="1342301"/>
                </a:lnTo>
                <a:lnTo>
                  <a:pt x="2103882" y="1318361"/>
                </a:lnTo>
                <a:lnTo>
                  <a:pt x="2148319" y="1295019"/>
                </a:lnTo>
                <a:lnTo>
                  <a:pt x="2193125" y="1272273"/>
                </a:lnTo>
                <a:lnTo>
                  <a:pt x="2238273" y="1250162"/>
                </a:lnTo>
                <a:lnTo>
                  <a:pt x="2283739" y="1228674"/>
                </a:lnTo>
                <a:lnTo>
                  <a:pt x="2329523" y="1207833"/>
                </a:lnTo>
                <a:lnTo>
                  <a:pt x="2375585" y="1187640"/>
                </a:lnTo>
                <a:lnTo>
                  <a:pt x="2421915" y="1168107"/>
                </a:lnTo>
                <a:lnTo>
                  <a:pt x="2468499" y="1149261"/>
                </a:lnTo>
                <a:lnTo>
                  <a:pt x="2515324" y="1131087"/>
                </a:lnTo>
                <a:lnTo>
                  <a:pt x="2562352" y="1113599"/>
                </a:lnTo>
                <a:lnTo>
                  <a:pt x="2612313" y="1095883"/>
                </a:lnTo>
                <a:lnTo>
                  <a:pt x="2662504" y="1078928"/>
                </a:lnTo>
                <a:lnTo>
                  <a:pt x="2712897" y="1062761"/>
                </a:lnTo>
                <a:lnTo>
                  <a:pt x="2763482" y="1047394"/>
                </a:lnTo>
                <a:lnTo>
                  <a:pt x="2814231" y="1032814"/>
                </a:lnTo>
                <a:lnTo>
                  <a:pt x="2865107" y="1019022"/>
                </a:lnTo>
                <a:lnTo>
                  <a:pt x="2916097" y="1006043"/>
                </a:lnTo>
                <a:lnTo>
                  <a:pt x="2967190" y="993863"/>
                </a:lnTo>
                <a:lnTo>
                  <a:pt x="3018345" y="982497"/>
                </a:lnTo>
                <a:lnTo>
                  <a:pt x="3069539" y="971956"/>
                </a:lnTo>
                <a:lnTo>
                  <a:pt x="3120771" y="962215"/>
                </a:lnTo>
                <a:lnTo>
                  <a:pt x="3133344" y="960526"/>
                </a:lnTo>
                <a:lnTo>
                  <a:pt x="3133344" y="281787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Exception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10258"/>
            <a:ext cx="6712584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An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exception indicates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condition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0" dirty="0">
                <a:latin typeface="微软雅黑" panose="020B0503020204020204" charset="-122"/>
                <a:cs typeface="微软雅黑" panose="020B0503020204020204" charset="-122"/>
              </a:rPr>
              <a:t>a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reasonable</a:t>
            </a:r>
            <a:r>
              <a:rPr sz="24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application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might</a:t>
            </a:r>
            <a:r>
              <a:rPr sz="24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want</a:t>
            </a:r>
            <a:r>
              <a:rPr sz="2400" b="1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400" b="1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catch.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6743" y="2686811"/>
            <a:ext cx="8536940" cy="3925570"/>
            <a:chOff x="426743" y="2686811"/>
            <a:chExt cx="8536940" cy="392557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26743" y="3416807"/>
              <a:ext cx="8519130" cy="31950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2892551"/>
              <a:ext cx="2476500" cy="5791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71464" y="2686811"/>
              <a:ext cx="3592195" cy="1204595"/>
            </a:xfrm>
            <a:custGeom>
              <a:avLst/>
              <a:gdLst/>
              <a:ahLst/>
              <a:cxnLst/>
              <a:rect l="l" t="t" r="r" b="b"/>
              <a:pathLst>
                <a:path w="3592195" h="1204595">
                  <a:moveTo>
                    <a:pt x="38100" y="1166240"/>
                  </a:moveTo>
                  <a:lnTo>
                    <a:pt x="19050" y="1166240"/>
                  </a:lnTo>
                  <a:lnTo>
                    <a:pt x="9017" y="1176273"/>
                  </a:lnTo>
                  <a:lnTo>
                    <a:pt x="9017" y="1204340"/>
                  </a:lnTo>
                  <a:lnTo>
                    <a:pt x="38100" y="1204340"/>
                  </a:lnTo>
                  <a:lnTo>
                    <a:pt x="38100" y="1166240"/>
                  </a:lnTo>
                  <a:close/>
                </a:path>
                <a:path w="3592195" h="1204595">
                  <a:moveTo>
                    <a:pt x="3477387" y="38100"/>
                  </a:moveTo>
                  <a:lnTo>
                    <a:pt x="0" y="38100"/>
                  </a:lnTo>
                  <a:lnTo>
                    <a:pt x="0" y="1185290"/>
                  </a:lnTo>
                  <a:lnTo>
                    <a:pt x="9017" y="1176273"/>
                  </a:lnTo>
                  <a:lnTo>
                    <a:pt x="9017" y="1166240"/>
                  </a:lnTo>
                  <a:lnTo>
                    <a:pt x="38100" y="1166240"/>
                  </a:lnTo>
                  <a:lnTo>
                    <a:pt x="38100" y="76200"/>
                  </a:lnTo>
                  <a:lnTo>
                    <a:pt x="19050" y="76200"/>
                  </a:lnTo>
                  <a:lnTo>
                    <a:pt x="38100" y="57150"/>
                  </a:lnTo>
                  <a:lnTo>
                    <a:pt x="3477387" y="57150"/>
                  </a:lnTo>
                  <a:lnTo>
                    <a:pt x="3477387" y="38100"/>
                  </a:lnTo>
                  <a:close/>
                </a:path>
                <a:path w="3592195" h="1204595">
                  <a:moveTo>
                    <a:pt x="19050" y="1166240"/>
                  </a:moveTo>
                  <a:lnTo>
                    <a:pt x="9017" y="1166240"/>
                  </a:lnTo>
                  <a:lnTo>
                    <a:pt x="9017" y="1176273"/>
                  </a:lnTo>
                  <a:lnTo>
                    <a:pt x="19050" y="1166240"/>
                  </a:lnTo>
                  <a:close/>
                </a:path>
                <a:path w="3592195" h="1204595">
                  <a:moveTo>
                    <a:pt x="3477387" y="0"/>
                  </a:moveTo>
                  <a:lnTo>
                    <a:pt x="3477387" y="114300"/>
                  </a:lnTo>
                  <a:lnTo>
                    <a:pt x="3553587" y="76200"/>
                  </a:lnTo>
                  <a:lnTo>
                    <a:pt x="3496437" y="76200"/>
                  </a:lnTo>
                  <a:lnTo>
                    <a:pt x="3496437" y="38100"/>
                  </a:lnTo>
                  <a:lnTo>
                    <a:pt x="3553587" y="38100"/>
                  </a:lnTo>
                  <a:lnTo>
                    <a:pt x="3477387" y="0"/>
                  </a:lnTo>
                  <a:close/>
                </a:path>
                <a:path w="3592195" h="1204595">
                  <a:moveTo>
                    <a:pt x="38100" y="57150"/>
                  </a:moveTo>
                  <a:lnTo>
                    <a:pt x="19050" y="76200"/>
                  </a:lnTo>
                  <a:lnTo>
                    <a:pt x="38100" y="76200"/>
                  </a:lnTo>
                  <a:lnTo>
                    <a:pt x="38100" y="57150"/>
                  </a:lnTo>
                  <a:close/>
                </a:path>
                <a:path w="3592195" h="1204595">
                  <a:moveTo>
                    <a:pt x="3477387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3477387" y="76200"/>
                  </a:lnTo>
                  <a:lnTo>
                    <a:pt x="3477387" y="57150"/>
                  </a:lnTo>
                  <a:close/>
                </a:path>
                <a:path w="3592195" h="1204595">
                  <a:moveTo>
                    <a:pt x="3553587" y="38100"/>
                  </a:moveTo>
                  <a:lnTo>
                    <a:pt x="3496437" y="38100"/>
                  </a:lnTo>
                  <a:lnTo>
                    <a:pt x="3496437" y="76200"/>
                  </a:lnTo>
                  <a:lnTo>
                    <a:pt x="3553587" y="76200"/>
                  </a:lnTo>
                  <a:lnTo>
                    <a:pt x="3591687" y="57150"/>
                  </a:lnTo>
                  <a:lnTo>
                    <a:pt x="3553587" y="3810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100566" y="2580512"/>
            <a:ext cx="2859405" cy="20554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85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900" spc="-10" dirty="0">
                <a:latin typeface="Consolas" panose="020B0609020204030204"/>
                <a:cs typeface="Consolas" panose="020B0609020204030204"/>
              </a:rPr>
              <a:t>RuntimeException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19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its</a:t>
            </a:r>
            <a:r>
              <a:rPr sz="19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subclasses</a:t>
            </a:r>
            <a:r>
              <a:rPr sz="19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pc="-25" dirty="0">
                <a:latin typeface="微软雅黑" panose="020B0503020204020204" charset="-122"/>
                <a:cs typeface="微软雅黑" panose="020B0503020204020204" charset="-122"/>
              </a:rPr>
              <a:t>are </a:t>
            </a:r>
            <a:r>
              <a:rPr sz="1900" spc="-10" dirty="0">
                <a:solidFill>
                  <a:srgbClr val="4471C4"/>
                </a:solidFill>
                <a:latin typeface="微软雅黑" panose="020B0503020204020204" charset="-122"/>
                <a:cs typeface="微软雅黑" panose="020B0503020204020204" charset="-122"/>
              </a:rPr>
              <a:t>unchecked</a:t>
            </a:r>
            <a:r>
              <a:rPr sz="1900" spc="-65" dirty="0">
                <a:solidFill>
                  <a:srgbClr val="4471C4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pc="-10" dirty="0">
                <a:solidFill>
                  <a:srgbClr val="4471C4"/>
                </a:solidFill>
                <a:latin typeface="微软雅黑" panose="020B0503020204020204" charset="-122"/>
                <a:cs typeface="微软雅黑" panose="020B0503020204020204" charset="-122"/>
              </a:rPr>
              <a:t>exceptions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marR="50165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Others</a:t>
            </a:r>
            <a:r>
              <a:rPr sz="19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are</a:t>
            </a:r>
            <a:r>
              <a:rPr sz="19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pc="-10" dirty="0">
                <a:solidFill>
                  <a:srgbClr val="4471C4"/>
                </a:solidFill>
                <a:latin typeface="微软雅黑" panose="020B0503020204020204" charset="-122"/>
                <a:cs typeface="微软雅黑" panose="020B0503020204020204" charset="-122"/>
              </a:rPr>
              <a:t>checked exceptions</a:t>
            </a:r>
            <a:r>
              <a:rPr sz="1900" spc="-55" dirty="0">
                <a:solidFill>
                  <a:srgbClr val="4471C4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(think</a:t>
            </a:r>
            <a:r>
              <a:rPr sz="19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19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pc="-25" dirty="0">
                <a:latin typeface="微软雅黑" panose="020B0503020204020204" charset="-122"/>
                <a:cs typeface="微软雅黑" panose="020B0503020204020204" charset="-122"/>
              </a:rPr>
              <a:t>it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as</a:t>
            </a:r>
            <a:r>
              <a:rPr sz="19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pc="-25" dirty="0">
                <a:latin typeface="微软雅黑" panose="020B0503020204020204" charset="-122"/>
                <a:cs typeface="微软雅黑" panose="020B0503020204020204" charset="-122"/>
              </a:rPr>
              <a:t>“checked”</a:t>
            </a:r>
            <a:r>
              <a:rPr sz="19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pc="-25" dirty="0">
                <a:latin typeface="微软雅黑" panose="020B0503020204020204" charset="-122"/>
                <a:cs typeface="微软雅黑" panose="020B0503020204020204" charset="-122"/>
              </a:rPr>
              <a:t>by </a:t>
            </a:r>
            <a:r>
              <a:rPr sz="1900" spc="-10" dirty="0">
                <a:latin typeface="微软雅黑" panose="020B0503020204020204" charset="-122"/>
                <a:cs typeface="微软雅黑" panose="020B0503020204020204" charset="-122"/>
              </a:rPr>
              <a:t>compiler)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316" y="1504568"/>
            <a:ext cx="4844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Checked</a:t>
            </a:r>
            <a:r>
              <a:rPr sz="4000" spc="-240" dirty="0"/>
              <a:t> </a:t>
            </a:r>
            <a:r>
              <a:rPr sz="4000" spc="-10" dirty="0"/>
              <a:t>Exceptions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02691" y="2514345"/>
            <a:ext cx="4384040" cy="25527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9085" marR="5080" indent="-287020">
              <a:lnSpc>
                <a:spcPct val="90000"/>
              </a:lnSpc>
              <a:spcBef>
                <a:spcPts val="355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Checked</a:t>
            </a:r>
            <a:r>
              <a:rPr sz="2200" spc="-114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Exceptions</a:t>
            </a:r>
            <a:r>
              <a:rPr sz="2200" spc="-114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cannot</a:t>
            </a:r>
            <a:r>
              <a:rPr sz="2200" spc="-1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25" dirty="0">
                <a:latin typeface="微软雅黑" panose="020B0503020204020204" charset="-122"/>
                <a:cs typeface="微软雅黑" panose="020B0503020204020204" charset="-122"/>
              </a:rPr>
              <a:t>be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ignored</a:t>
            </a:r>
            <a:r>
              <a:rPr sz="22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at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2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time</a:t>
            </a:r>
            <a:r>
              <a:rPr sz="22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25" dirty="0">
                <a:latin typeface="微软雅黑" panose="020B0503020204020204" charset="-122"/>
                <a:cs typeface="微软雅黑" panose="020B0503020204020204" charset="-122"/>
              </a:rPr>
              <a:t>of </a:t>
            </a: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compilation</a:t>
            </a:r>
            <a:endParaRPr sz="22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marR="125730" indent="-287020">
              <a:lnSpc>
                <a:spcPts val="2380"/>
              </a:lnSpc>
              <a:spcBef>
                <a:spcPts val="1040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Compilers</a:t>
            </a:r>
            <a:r>
              <a:rPr sz="22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will</a:t>
            </a:r>
            <a:r>
              <a:rPr sz="22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enforce programmers</a:t>
            </a:r>
            <a:r>
              <a:rPr sz="22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2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handle</a:t>
            </a:r>
            <a:r>
              <a:rPr sz="22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20" dirty="0">
                <a:latin typeface="微软雅黑" panose="020B0503020204020204" charset="-122"/>
                <a:cs typeface="微软雅黑" panose="020B0503020204020204" charset="-122"/>
              </a:rPr>
              <a:t>them</a:t>
            </a:r>
            <a:endParaRPr sz="22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</a:pPr>
            <a:endParaRPr sz="22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200" spc="-20" dirty="0">
                <a:latin typeface="微软雅黑" panose="020B0503020204020204" charset="-122"/>
                <a:cs typeface="微软雅黑" panose="020B0503020204020204" charset="-122"/>
              </a:rPr>
              <a:t>Two</a:t>
            </a:r>
            <a:r>
              <a:rPr sz="22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fixes:</a:t>
            </a:r>
            <a:r>
              <a:rPr sz="22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throw</a:t>
            </a:r>
            <a:r>
              <a:rPr sz="22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2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20" dirty="0">
                <a:latin typeface="微软雅黑" panose="020B0503020204020204" charset="-122"/>
                <a:cs typeface="微软雅黑" panose="020B0503020204020204" charset="-122"/>
              </a:rPr>
              <a:t>catch</a:t>
            </a:r>
            <a:endParaRPr sz="22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105144" y="917447"/>
            <a:ext cx="5905500" cy="18472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3606" y="3433586"/>
            <a:ext cx="5496004" cy="7880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9919" y="4732401"/>
            <a:ext cx="5410200" cy="17145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4658" rIns="0" bIns="0" rtlCol="0">
            <a:spAutoFit/>
          </a:bodyPr>
          <a:lstStyle/>
          <a:p>
            <a:pPr marL="359727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15009</Words>
  <Application>WPS 演示</Application>
  <PresentationFormat>宽屏</PresentationFormat>
  <Paragraphs>779</Paragraphs>
  <Slides>75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9" baseType="lpstr">
      <vt:lpstr>Arial</vt:lpstr>
      <vt:lpstr>宋体</vt:lpstr>
      <vt:lpstr>Wingdings</vt:lpstr>
      <vt:lpstr>微软雅黑</vt:lpstr>
      <vt:lpstr>Arial</vt:lpstr>
      <vt:lpstr>Comic Sans MS</vt:lpstr>
      <vt:lpstr>等线</vt:lpstr>
      <vt:lpstr>Consolas</vt:lpstr>
      <vt:lpstr>Arial Unicode MS</vt:lpstr>
      <vt:lpstr>Calibri</vt:lpstr>
      <vt:lpstr>等线 Light</vt:lpstr>
      <vt:lpstr>Times New Roman</vt:lpstr>
      <vt:lpstr>Wingdings</vt:lpstr>
      <vt:lpstr>Office Theme</vt:lpstr>
      <vt:lpstr>Computer System Design &amp; Application</vt:lpstr>
      <vt:lpstr>Lecture	2</vt:lpstr>
      <vt:lpstr>Exception</vt:lpstr>
      <vt:lpstr>Exception Handling</vt:lpstr>
      <vt:lpstr>Java Exception Hierarchy</vt:lpstr>
      <vt:lpstr>Error</vt:lpstr>
      <vt:lpstr>Example</vt:lpstr>
      <vt:lpstr>Exception</vt:lpstr>
      <vt:lpstr>Checked Exceptions</vt:lpstr>
      <vt:lpstr>Unchecked Exceptions</vt:lpstr>
      <vt:lpstr>Catching Multiple Exceptions</vt:lpstr>
      <vt:lpstr>Catching Multiple Exceptions</vt:lpstr>
      <vt:lpstr>try-with-resources</vt:lpstr>
      <vt:lpstr>try-with-resources</vt:lpstr>
      <vt:lpstr>try-with-resources</vt:lpstr>
      <vt:lpstr>Exception &amp; Call Stack</vt:lpstr>
      <vt:lpstr>Where to throw, where to catch?</vt:lpstr>
      <vt:lpstr>Where to throw, where to catch?</vt:lpstr>
      <vt:lpstr>Where to throw, where to catch?</vt:lpstr>
      <vt:lpstr>Lecture	2</vt:lpstr>
      <vt:lpstr>Overview</vt:lpstr>
      <vt:lpstr>PowerPoint 演示文稿</vt:lpstr>
      <vt:lpstr>Character Encoding</vt:lpstr>
      <vt:lpstr>Chinese Telegraph Code (中文电码, 1872)</vt:lpstr>
      <vt:lpstr>ASCII</vt:lpstr>
      <vt:lpstr>GB2312, GBK</vt:lpstr>
      <vt:lpstr>Problems?</vt:lpstr>
      <vt:lpstr>Unicode (统一码、万国码、单一码)</vt:lpstr>
      <vt:lpstr>Playing Cards in Unicode</vt:lpstr>
      <vt:lpstr>UTF-8</vt:lpstr>
      <vt:lpstr>Unicode vs UTF-8</vt:lpstr>
      <vt:lpstr>Encoding Support for Java</vt:lpstr>
      <vt:lpstr>Overview</vt:lpstr>
      <vt:lpstr>PowerPoint 演示文稿</vt:lpstr>
      <vt:lpstr>Similarity</vt:lpstr>
      <vt:lpstr>FileInputStream</vt:lpstr>
      <vt:lpstr>FileInputStream</vt:lpstr>
      <vt:lpstr>FileInputStream</vt:lpstr>
      <vt:lpstr>FileReader</vt:lpstr>
      <vt:lpstr>FileReader</vt:lpstr>
      <vt:lpstr>FileReader</vt:lpstr>
      <vt:lpstr>InputStream to Reader</vt:lpstr>
      <vt:lpstr>Where are we?</vt:lpstr>
      <vt:lpstr>FilterInputStream</vt:lpstr>
      <vt:lpstr>FilterInputStream</vt:lpstr>
      <vt:lpstr>System I/O</vt:lpstr>
      <vt:lpstr>System I/O</vt:lpstr>
      <vt:lpstr>System.in</vt:lpstr>
      <vt:lpstr>System.in with Scanner</vt:lpstr>
      <vt:lpstr>System.out</vt:lpstr>
      <vt:lpstr>System.out.println</vt:lpstr>
      <vt:lpstr>Lecture	2</vt:lpstr>
      <vt:lpstr>java.io.File</vt:lpstr>
      <vt:lpstr>Java NIO</vt:lpstr>
      <vt:lpstr>Create a File</vt:lpstr>
      <vt:lpstr>List all files in a directory</vt:lpstr>
      <vt:lpstr>List all files in a directory</vt:lpstr>
      <vt:lpstr>Using Scanner for reading text files</vt:lpstr>
      <vt:lpstr>Using PrintWriter for writing text files</vt:lpstr>
      <vt:lpstr>PowerPoint 演示文稿</vt:lpstr>
      <vt:lpstr>See Lecture 1</vt:lpstr>
      <vt:lpstr>Lecture	2</vt:lpstr>
      <vt:lpstr>Data Persistence (数据持久化)</vt:lpstr>
      <vt:lpstr>Data persistence Store it on a disk, send it over the network</vt:lpstr>
      <vt:lpstr>The Serializable Interface</vt:lpstr>
      <vt:lpstr>Example</vt:lpstr>
      <vt:lpstr>Example	(cont.)</vt:lpstr>
      <vt:lpstr>Serialization</vt:lpstr>
      <vt:lpstr>Example I</vt:lpstr>
      <vt:lpstr>than its physical implementation”</vt:lpstr>
      <vt:lpstr>Denial-of-Service (DoS) Attack</vt:lpstr>
      <vt:lpstr>Example II</vt:lpstr>
      <vt:lpstr>Attacks exploiting de/serialization</vt:lpstr>
      <vt:lpstr>PowerPoint 演示文稿</vt:lpstr>
      <vt:lpstr>Next Lecture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 Design &amp; Application  计算机系统设计与应用A</dc:title>
  <dc:creator>Yida Tao</dc:creator>
  <cp:lastModifiedBy>人间烟火</cp:lastModifiedBy>
  <cp:revision>9</cp:revision>
  <dcterms:created xsi:type="dcterms:W3CDTF">2024-02-17T13:45:00Z</dcterms:created>
  <dcterms:modified xsi:type="dcterms:W3CDTF">2024-02-26T11:02:11Z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2022-02-20T08:00:00Z</vt:filetime>
  </property>
  <property fmtid="{D5CDD505-2E9C-101B-9397-08002B2CF9AE}" pid="3" name="Creator">
    <vt:lpwstr>Microsoft® PowerPoint® 适用于 Microsoft 365</vt:lpwstr>
  </property>
  <property fmtid="{D5CDD505-2E9C-101B-9397-08002B2CF9AE}" pid="4" name="LastSaved">
    <vt:filetime>2024-02-17T08:00:00Z</vt:filetime>
  </property>
  <property fmtid="{D5CDD505-2E9C-101B-9397-08002B2CF9AE}" pid="5" name="Producer">
    <vt:lpwstr>Microsoft® PowerPoint® 适用于 Microsoft 365</vt:lpwstr>
  </property>
  <property fmtid="{D5CDD505-2E9C-101B-9397-08002B2CF9AE}" pid="6" name="ICV">
    <vt:lpwstr>9BBAD19B51064023A4F6B6235F086B47_13</vt:lpwstr>
  </property>
  <property fmtid="{D5CDD505-2E9C-101B-9397-08002B2CF9AE}" pid="7" name="KSOProductBuildVer">
    <vt:lpwstr>2052-12.1.0.16250</vt:lpwstr>
  </property>
</Properties>
</file>